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BF354-6950-422F-9C4A-2E093911F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2FAA00-D9B7-4283-B986-C6F2DDE51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D7BCB-0ED0-4065-9F5B-7D3B6469C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6CEBE-FE73-4F79-88E3-6B07BA0C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264AC-E38B-42C6-AD0E-8A8A7E3A9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5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A2126-27D0-486D-AAB7-B4B03A76B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21CD6E-6F7F-4A42-9D23-2E6A18ED1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82705-6165-4D27-9CEC-E97834CC6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39903-1388-4CF3-8B95-D154A1F82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E3E4D-F8DC-4E9C-AD31-7DB9D790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1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F6709-4903-4506-8642-1FF904E219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EC35AF-B457-4A73-82AB-FA760CCE4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93E8F-4BD5-4AD6-94E2-EBA9EC96E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523A7-DA56-4760-A0AD-FDCCF8AC6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B5FF2-4B38-4CB5-B6FF-B1B0F7B16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0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49316-4A39-4A5D-81C3-33F499FB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7D85F-6A7A-4B6B-B782-EA9261DCF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6230C-B2B9-4DA2-930F-9341404B1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C35FA-07B6-4EE7-A18B-409333EA8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F52E3-D14C-44C9-AC3A-EA2FE15A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2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C2321-F827-4F91-A11C-D4DE2CFC2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1CBB8-6AC7-4AB4-AE4E-FB4283E8E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455B7-B1F1-45AA-85CD-9F2360AD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76F2B-6D77-4583-890D-6355EB306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D5984-E8FE-4B2D-838C-CFC3CCA01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8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66A8A-7284-467C-BBDC-1DE29D944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4512C-76E2-479F-B1B3-503BA85AD7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82D36-4C00-45BA-BF20-D5DAE976C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B74C0C-33A8-49D8-8260-44D05F53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231FFC-5222-4400-8251-EAAAA406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B25C8-0585-4610-9D21-5468E451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9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4DACC-1962-4A7F-883A-F8524358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BA40D-A092-4170-8C72-BF61028E0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081D14-AB52-48E5-A250-A3B28B10B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B19B8F-19A5-49F2-A20A-F2AFF7509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257370-8414-487C-9B78-773272EE2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93D8A9-E82F-4E5F-8805-0C47EA769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DC75F0-7AD0-4081-93EC-D367DEA72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D0DF61-76C0-4EC1-A464-8AF844E7C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2781C-F1AB-4E5C-8DA3-7F1CBF618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150A12-E78C-4A0A-B11F-315F4E68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D1753-008A-4013-A09B-28EC8F6CB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4BDFE-6A23-48E5-82D1-61698F230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1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9B535-8F64-4B74-8A5F-46DA8BA1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080EAE-B3D4-42D4-A925-93FCBDAA1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44735-6B14-4C71-837B-7E4F683B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A518-9F0D-4D4A-9705-7A403D3A0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DF88F-8062-49E3-98D3-F30381318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DE965E-59BC-4BAF-A810-1624E13EE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F76FB-2CF1-4241-90E1-33661A026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DCD5EA-23FA-4104-9617-37667AB25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3123E-2A7A-4F8B-8EB8-90D078244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4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EBD3D-578E-4D91-8546-2300B940E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74C106-47B8-41E6-A825-C7CEFD9932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78D7A-6A30-460E-8340-3B6B6C44E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D60E9-72EE-4BE4-9C52-7C783BEC9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FD826A-884D-4D9F-B27B-A0B3B9E15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F690F-EC73-40C5-A758-038C9B633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7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8CFC7F-FAA2-4A0F-9EE9-AF46E1F3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2AEC1B-1C78-4067-AB8C-17BCE1DD8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41C19-C8DD-437A-B9CE-7BA1DF1B6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B743A-5C47-4098-8359-86C14B099B3B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06AF7-BABC-48DA-872B-CFCED5810A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F4B1C-5BD6-4EB7-8EFA-39A3EEF880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82872-6DED-4A84-9DD0-8A767ECB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EFA58-3D24-4294-987C-CD3DDA9DBC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TPS54120 Schematic/Layout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3FF09-2BA7-4632-8F1A-30EBBA073D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</a:t>
            </a:r>
          </a:p>
          <a:p>
            <a:r>
              <a:rPr lang="en-US" dirty="0"/>
              <a:t>11/14/2022</a:t>
            </a:r>
          </a:p>
        </p:txBody>
      </p:sp>
    </p:spTree>
    <p:extLst>
      <p:ext uri="{BB962C8B-B14F-4D97-AF65-F5344CB8AC3E}">
        <p14:creationId xmlns:p14="http://schemas.microsoft.com/office/powerpoint/2010/main" val="1541747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8C675B0-AAEE-4D86-A32B-0C8644C36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72" y="856477"/>
            <a:ext cx="10455546" cy="58907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33F4C3-50F1-4631-BD7F-8012F76E07AC}"/>
              </a:ext>
            </a:extLst>
          </p:cNvPr>
          <p:cNvSpPr txBox="1"/>
          <p:nvPr/>
        </p:nvSpPr>
        <p:spPr>
          <a:xfrm>
            <a:off x="507137" y="196478"/>
            <a:ext cx="1772729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Schematic: Good</a:t>
            </a:r>
          </a:p>
        </p:txBody>
      </p:sp>
    </p:spTree>
    <p:extLst>
      <p:ext uri="{BB962C8B-B14F-4D97-AF65-F5344CB8AC3E}">
        <p14:creationId xmlns:p14="http://schemas.microsoft.com/office/powerpoint/2010/main" val="381196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33F4C3-50F1-4631-BD7F-8012F76E07AC}"/>
              </a:ext>
            </a:extLst>
          </p:cNvPr>
          <p:cNvSpPr txBox="1"/>
          <p:nvPr/>
        </p:nvSpPr>
        <p:spPr>
          <a:xfrm>
            <a:off x="148793" y="-34064"/>
            <a:ext cx="11894413" cy="181588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Layout: 1. Move feedback resistors R47/R45/C40 to the left side, place C38/C37/C39 close to pin, R45/C40 should be connected to Vin before the C37( for noise</a:t>
            </a:r>
          </a:p>
          <a:p>
            <a:r>
              <a:rPr lang="en-US" sz="1400" dirty="0"/>
              <a:t>                  filtering out), not directly on Vin pin(noisy without filtering)</a:t>
            </a:r>
          </a:p>
          <a:p>
            <a:r>
              <a:rPr lang="en-US" sz="1400" dirty="0"/>
              <a:t>              2. Increase the width of GND copper from thermal pad to external to minimize the parasitic</a:t>
            </a:r>
          </a:p>
          <a:p>
            <a:r>
              <a:rPr lang="en-US" sz="1400" dirty="0"/>
              <a:t>             3.  Pin23/24 should be connected together solid (remove that via). Move C42 closer to the left</a:t>
            </a:r>
          </a:p>
          <a:p>
            <a:r>
              <a:rPr lang="en-US" sz="1400" dirty="0"/>
              <a:t>             4. Move C43 GND outside inductor. </a:t>
            </a:r>
          </a:p>
          <a:p>
            <a:r>
              <a:rPr lang="en-US" sz="1400" dirty="0"/>
              <a:t>             5. Move C46/C51/C50/R49  to the left side to keep away from switching node</a:t>
            </a:r>
          </a:p>
          <a:p>
            <a:r>
              <a:rPr lang="en-US" sz="1400" dirty="0"/>
              <a:t>             6. Move R46 upper left. Rotate C45 180Deg and connect C45 GND directly on the PGND pin3. Delete that GND copper near SENSE /COMP pin</a:t>
            </a:r>
          </a:p>
          <a:p>
            <a:r>
              <a:rPr lang="en-US" sz="1400" dirty="0"/>
              <a:t>            7. Make sure LDO_GND1 and PGND connect together properly.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D2FCA1-8216-4A7A-876D-D08BA75762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505" y="1793624"/>
            <a:ext cx="6422106" cy="495402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ADB64B2-CD0E-480C-AA7E-C109CF645E56}"/>
              </a:ext>
            </a:extLst>
          </p:cNvPr>
          <p:cNvSpPr/>
          <p:nvPr/>
        </p:nvSpPr>
        <p:spPr>
          <a:xfrm>
            <a:off x="4038600" y="2931883"/>
            <a:ext cx="400050" cy="6667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53595D-0E04-46C8-B083-3AF5A5A2606C}"/>
              </a:ext>
            </a:extLst>
          </p:cNvPr>
          <p:cNvSpPr/>
          <p:nvPr/>
        </p:nvSpPr>
        <p:spPr>
          <a:xfrm>
            <a:off x="4475816" y="3170008"/>
            <a:ext cx="207751" cy="4286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38F31F-3B1F-48D9-819F-887077B4E6F0}"/>
              </a:ext>
            </a:extLst>
          </p:cNvPr>
          <p:cNvSpPr/>
          <p:nvPr/>
        </p:nvSpPr>
        <p:spPr>
          <a:xfrm rot="16200000">
            <a:off x="3954341" y="2049093"/>
            <a:ext cx="746548" cy="12530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A16A3F-8DC7-4B8B-9719-391227CAF1E3}"/>
              </a:ext>
            </a:extLst>
          </p:cNvPr>
          <p:cNvSpPr txBox="1"/>
          <p:nvPr/>
        </p:nvSpPr>
        <p:spPr>
          <a:xfrm>
            <a:off x="1252059" y="3059668"/>
            <a:ext cx="989373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C38/C39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1FF376-A161-447C-8241-54F4FCBD27BF}"/>
              </a:ext>
            </a:extLst>
          </p:cNvPr>
          <p:cNvSpPr txBox="1"/>
          <p:nvPr/>
        </p:nvSpPr>
        <p:spPr>
          <a:xfrm>
            <a:off x="1561046" y="2431273"/>
            <a:ext cx="542136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C37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52D7EA2-CFBD-4DD5-8335-F49549CD6047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2103182" y="2615939"/>
            <a:ext cx="143661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98EE82D-5F22-4809-9F97-FE4119C576E1}"/>
              </a:ext>
            </a:extLst>
          </p:cNvPr>
          <p:cNvCxnSpPr>
            <a:cxnSpLocks/>
          </p:cNvCxnSpPr>
          <p:nvPr/>
        </p:nvCxnSpPr>
        <p:spPr>
          <a:xfrm>
            <a:off x="2282138" y="3265258"/>
            <a:ext cx="156795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AB24A79-FBA8-480B-8AE3-F6253EA58E07}"/>
              </a:ext>
            </a:extLst>
          </p:cNvPr>
          <p:cNvSpPr/>
          <p:nvPr/>
        </p:nvSpPr>
        <p:spPr>
          <a:xfrm>
            <a:off x="5227422" y="3189693"/>
            <a:ext cx="207751" cy="74878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4D9A3C-37A0-49F3-BD20-3196A20133FF}"/>
              </a:ext>
            </a:extLst>
          </p:cNvPr>
          <p:cNvSpPr/>
          <p:nvPr/>
        </p:nvSpPr>
        <p:spPr>
          <a:xfrm>
            <a:off x="5517728" y="3429000"/>
            <a:ext cx="623661" cy="3333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F4D79B7-D43C-4F62-8AAA-DB7947BB55F3}"/>
              </a:ext>
            </a:extLst>
          </p:cNvPr>
          <p:cNvSpPr/>
          <p:nvPr/>
        </p:nvSpPr>
        <p:spPr>
          <a:xfrm>
            <a:off x="6425803" y="2928937"/>
            <a:ext cx="400050" cy="7465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E0B635A-E8D1-4C8E-A091-4D4ED4038568}"/>
              </a:ext>
            </a:extLst>
          </p:cNvPr>
          <p:cNvSpPr/>
          <p:nvPr/>
        </p:nvSpPr>
        <p:spPr>
          <a:xfrm>
            <a:off x="6273403" y="4270636"/>
            <a:ext cx="152400" cy="19658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D22C5145-B6FC-4C00-87B9-775CCB95CF09}"/>
              </a:ext>
            </a:extLst>
          </p:cNvPr>
          <p:cNvSpPr/>
          <p:nvPr/>
        </p:nvSpPr>
        <p:spPr>
          <a:xfrm rot="10600823">
            <a:off x="5488288" y="5539887"/>
            <a:ext cx="777204" cy="29577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CD23424B-217C-48CB-AF0A-942BF2A6D219}"/>
              </a:ext>
            </a:extLst>
          </p:cNvPr>
          <p:cNvSpPr/>
          <p:nvPr/>
        </p:nvSpPr>
        <p:spPr>
          <a:xfrm rot="13273963">
            <a:off x="3254322" y="4061023"/>
            <a:ext cx="777979" cy="31178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5082F3F-0907-431E-812B-E11067C20ADF}"/>
              </a:ext>
            </a:extLst>
          </p:cNvPr>
          <p:cNvSpPr/>
          <p:nvPr/>
        </p:nvSpPr>
        <p:spPr>
          <a:xfrm>
            <a:off x="4075766" y="4467225"/>
            <a:ext cx="400050" cy="8191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7D968C7-D8AA-486F-9343-4AD7E52BA343}"/>
              </a:ext>
            </a:extLst>
          </p:cNvPr>
          <p:cNvSpPr/>
          <p:nvPr/>
        </p:nvSpPr>
        <p:spPr>
          <a:xfrm>
            <a:off x="3848100" y="5476875"/>
            <a:ext cx="723900" cy="381036"/>
          </a:xfrm>
          <a:custGeom>
            <a:avLst/>
            <a:gdLst>
              <a:gd name="connsiteX0" fmla="*/ 723900 w 723900"/>
              <a:gd name="connsiteY0" fmla="*/ 0 h 381036"/>
              <a:gd name="connsiteX1" fmla="*/ 628650 w 723900"/>
              <a:gd name="connsiteY1" fmla="*/ 38100 h 381036"/>
              <a:gd name="connsiteX2" fmla="*/ 600075 w 723900"/>
              <a:gd name="connsiteY2" fmla="*/ 47625 h 381036"/>
              <a:gd name="connsiteX3" fmla="*/ 571500 w 723900"/>
              <a:gd name="connsiteY3" fmla="*/ 66675 h 381036"/>
              <a:gd name="connsiteX4" fmla="*/ 523875 w 723900"/>
              <a:gd name="connsiteY4" fmla="*/ 76200 h 381036"/>
              <a:gd name="connsiteX5" fmla="*/ 466725 w 723900"/>
              <a:gd name="connsiteY5" fmla="*/ 95250 h 381036"/>
              <a:gd name="connsiteX6" fmla="*/ 419100 w 723900"/>
              <a:gd name="connsiteY6" fmla="*/ 114300 h 381036"/>
              <a:gd name="connsiteX7" fmla="*/ 352425 w 723900"/>
              <a:gd name="connsiteY7" fmla="*/ 142875 h 381036"/>
              <a:gd name="connsiteX8" fmla="*/ 276225 w 723900"/>
              <a:gd name="connsiteY8" fmla="*/ 209550 h 381036"/>
              <a:gd name="connsiteX9" fmla="*/ 209550 w 723900"/>
              <a:gd name="connsiteY9" fmla="*/ 266700 h 381036"/>
              <a:gd name="connsiteX10" fmla="*/ 180975 w 723900"/>
              <a:gd name="connsiteY10" fmla="*/ 276225 h 381036"/>
              <a:gd name="connsiteX11" fmla="*/ 133350 w 723900"/>
              <a:gd name="connsiteY11" fmla="*/ 304800 h 381036"/>
              <a:gd name="connsiteX12" fmla="*/ 104775 w 723900"/>
              <a:gd name="connsiteY12" fmla="*/ 323850 h 381036"/>
              <a:gd name="connsiteX13" fmla="*/ 76200 w 723900"/>
              <a:gd name="connsiteY13" fmla="*/ 333375 h 381036"/>
              <a:gd name="connsiteX14" fmla="*/ 38100 w 723900"/>
              <a:gd name="connsiteY14" fmla="*/ 352425 h 381036"/>
              <a:gd name="connsiteX15" fmla="*/ 0 w 723900"/>
              <a:gd name="connsiteY15" fmla="*/ 381000 h 381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23900" h="381036">
                <a:moveTo>
                  <a:pt x="723900" y="0"/>
                </a:moveTo>
                <a:lnTo>
                  <a:pt x="628650" y="38100"/>
                </a:lnTo>
                <a:cubicBezTo>
                  <a:pt x="619279" y="41704"/>
                  <a:pt x="609055" y="43135"/>
                  <a:pt x="600075" y="47625"/>
                </a:cubicBezTo>
                <a:cubicBezTo>
                  <a:pt x="589836" y="52745"/>
                  <a:pt x="582219" y="62655"/>
                  <a:pt x="571500" y="66675"/>
                </a:cubicBezTo>
                <a:cubicBezTo>
                  <a:pt x="556341" y="72359"/>
                  <a:pt x="539494" y="71940"/>
                  <a:pt x="523875" y="76200"/>
                </a:cubicBezTo>
                <a:cubicBezTo>
                  <a:pt x="504502" y="81484"/>
                  <a:pt x="485369" y="87792"/>
                  <a:pt x="466725" y="95250"/>
                </a:cubicBezTo>
                <a:cubicBezTo>
                  <a:pt x="450850" y="101600"/>
                  <a:pt x="434724" y="107356"/>
                  <a:pt x="419100" y="114300"/>
                </a:cubicBezTo>
                <a:cubicBezTo>
                  <a:pt x="348480" y="145687"/>
                  <a:pt x="411116" y="123311"/>
                  <a:pt x="352425" y="142875"/>
                </a:cubicBezTo>
                <a:cubicBezTo>
                  <a:pt x="298450" y="223837"/>
                  <a:pt x="387350" y="98425"/>
                  <a:pt x="276225" y="209550"/>
                </a:cubicBezTo>
                <a:cubicBezTo>
                  <a:pt x="252790" y="232985"/>
                  <a:pt x="238563" y="252194"/>
                  <a:pt x="209550" y="266700"/>
                </a:cubicBezTo>
                <a:cubicBezTo>
                  <a:pt x="200570" y="271190"/>
                  <a:pt x="189955" y="271735"/>
                  <a:pt x="180975" y="276225"/>
                </a:cubicBezTo>
                <a:cubicBezTo>
                  <a:pt x="164416" y="284504"/>
                  <a:pt x="149049" y="294988"/>
                  <a:pt x="133350" y="304800"/>
                </a:cubicBezTo>
                <a:cubicBezTo>
                  <a:pt x="123642" y="310867"/>
                  <a:pt x="115014" y="318730"/>
                  <a:pt x="104775" y="323850"/>
                </a:cubicBezTo>
                <a:cubicBezTo>
                  <a:pt x="95795" y="328340"/>
                  <a:pt x="85428" y="329420"/>
                  <a:pt x="76200" y="333375"/>
                </a:cubicBezTo>
                <a:cubicBezTo>
                  <a:pt x="63149" y="338968"/>
                  <a:pt x="49654" y="344172"/>
                  <a:pt x="38100" y="352425"/>
                </a:cubicBezTo>
                <a:cubicBezTo>
                  <a:pt x="-5048" y="383245"/>
                  <a:pt x="25901" y="381000"/>
                  <a:pt x="0" y="38100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56EACA1-5191-4289-BED4-2FDD2B67CFE4}"/>
              </a:ext>
            </a:extLst>
          </p:cNvPr>
          <p:cNvSpPr/>
          <p:nvPr/>
        </p:nvSpPr>
        <p:spPr>
          <a:xfrm>
            <a:off x="3964818" y="5498015"/>
            <a:ext cx="714375" cy="295275"/>
          </a:xfrm>
          <a:custGeom>
            <a:avLst/>
            <a:gdLst>
              <a:gd name="connsiteX0" fmla="*/ 714375 w 714375"/>
              <a:gd name="connsiteY0" fmla="*/ 295275 h 295275"/>
              <a:gd name="connsiteX1" fmla="*/ 571500 w 714375"/>
              <a:gd name="connsiteY1" fmla="*/ 276225 h 295275"/>
              <a:gd name="connsiteX2" fmla="*/ 514350 w 714375"/>
              <a:gd name="connsiteY2" fmla="*/ 266700 h 295275"/>
              <a:gd name="connsiteX3" fmla="*/ 485775 w 714375"/>
              <a:gd name="connsiteY3" fmla="*/ 257175 h 295275"/>
              <a:gd name="connsiteX4" fmla="*/ 409575 w 714375"/>
              <a:gd name="connsiteY4" fmla="*/ 238125 h 295275"/>
              <a:gd name="connsiteX5" fmla="*/ 323850 w 714375"/>
              <a:gd name="connsiteY5" fmla="*/ 219075 h 295275"/>
              <a:gd name="connsiteX6" fmla="*/ 247650 w 714375"/>
              <a:gd name="connsiteY6" fmla="*/ 180975 h 295275"/>
              <a:gd name="connsiteX7" fmla="*/ 219075 w 714375"/>
              <a:gd name="connsiteY7" fmla="*/ 161925 h 295275"/>
              <a:gd name="connsiteX8" fmla="*/ 180975 w 714375"/>
              <a:gd name="connsiteY8" fmla="*/ 152400 h 295275"/>
              <a:gd name="connsiteX9" fmla="*/ 152400 w 714375"/>
              <a:gd name="connsiteY9" fmla="*/ 142875 h 295275"/>
              <a:gd name="connsiteX10" fmla="*/ 95250 w 714375"/>
              <a:gd name="connsiteY10" fmla="*/ 85725 h 295275"/>
              <a:gd name="connsiteX11" fmla="*/ 66675 w 714375"/>
              <a:gd name="connsiteY11" fmla="*/ 66675 h 295275"/>
              <a:gd name="connsiteX12" fmla="*/ 19050 w 714375"/>
              <a:gd name="connsiteY12" fmla="*/ 9525 h 295275"/>
              <a:gd name="connsiteX13" fmla="*/ 0 w 714375"/>
              <a:gd name="connsiteY13" fmla="*/ 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14375" h="295275">
                <a:moveTo>
                  <a:pt x="714375" y="295275"/>
                </a:moveTo>
                <a:cubicBezTo>
                  <a:pt x="568453" y="280683"/>
                  <a:pt x="667950" y="293761"/>
                  <a:pt x="571500" y="276225"/>
                </a:cubicBezTo>
                <a:cubicBezTo>
                  <a:pt x="552499" y="272770"/>
                  <a:pt x="533203" y="270890"/>
                  <a:pt x="514350" y="266700"/>
                </a:cubicBezTo>
                <a:cubicBezTo>
                  <a:pt x="504549" y="264522"/>
                  <a:pt x="495461" y="259817"/>
                  <a:pt x="485775" y="257175"/>
                </a:cubicBezTo>
                <a:cubicBezTo>
                  <a:pt x="460516" y="250286"/>
                  <a:pt x="435400" y="242429"/>
                  <a:pt x="409575" y="238125"/>
                </a:cubicBezTo>
                <a:cubicBezTo>
                  <a:pt x="380504" y="233280"/>
                  <a:pt x="351001" y="231416"/>
                  <a:pt x="323850" y="219075"/>
                </a:cubicBezTo>
                <a:cubicBezTo>
                  <a:pt x="297997" y="207324"/>
                  <a:pt x="271279" y="196727"/>
                  <a:pt x="247650" y="180975"/>
                </a:cubicBezTo>
                <a:cubicBezTo>
                  <a:pt x="238125" y="174625"/>
                  <a:pt x="229597" y="166434"/>
                  <a:pt x="219075" y="161925"/>
                </a:cubicBezTo>
                <a:cubicBezTo>
                  <a:pt x="207043" y="156768"/>
                  <a:pt x="193562" y="155996"/>
                  <a:pt x="180975" y="152400"/>
                </a:cubicBezTo>
                <a:cubicBezTo>
                  <a:pt x="171321" y="149642"/>
                  <a:pt x="161925" y="146050"/>
                  <a:pt x="152400" y="142875"/>
                </a:cubicBezTo>
                <a:cubicBezTo>
                  <a:pt x="133350" y="123825"/>
                  <a:pt x="117666" y="100669"/>
                  <a:pt x="95250" y="85725"/>
                </a:cubicBezTo>
                <a:cubicBezTo>
                  <a:pt x="85725" y="79375"/>
                  <a:pt x="75469" y="74004"/>
                  <a:pt x="66675" y="66675"/>
                </a:cubicBezTo>
                <a:cubicBezTo>
                  <a:pt x="-26950" y="-11346"/>
                  <a:pt x="93975" y="84450"/>
                  <a:pt x="19050" y="9525"/>
                </a:cubicBezTo>
                <a:cubicBezTo>
                  <a:pt x="14030" y="4505"/>
                  <a:pt x="6350" y="3175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41A5532-8EA7-4ACE-A4EA-F81676C30CF6}"/>
              </a:ext>
            </a:extLst>
          </p:cNvPr>
          <p:cNvSpPr/>
          <p:nvPr/>
        </p:nvSpPr>
        <p:spPr>
          <a:xfrm>
            <a:off x="3964818" y="5793290"/>
            <a:ext cx="1253050" cy="696636"/>
          </a:xfrm>
          <a:custGeom>
            <a:avLst/>
            <a:gdLst>
              <a:gd name="connsiteX0" fmla="*/ 723900 w 723900"/>
              <a:gd name="connsiteY0" fmla="*/ 0 h 381036"/>
              <a:gd name="connsiteX1" fmla="*/ 628650 w 723900"/>
              <a:gd name="connsiteY1" fmla="*/ 38100 h 381036"/>
              <a:gd name="connsiteX2" fmla="*/ 600075 w 723900"/>
              <a:gd name="connsiteY2" fmla="*/ 47625 h 381036"/>
              <a:gd name="connsiteX3" fmla="*/ 571500 w 723900"/>
              <a:gd name="connsiteY3" fmla="*/ 66675 h 381036"/>
              <a:gd name="connsiteX4" fmla="*/ 523875 w 723900"/>
              <a:gd name="connsiteY4" fmla="*/ 76200 h 381036"/>
              <a:gd name="connsiteX5" fmla="*/ 466725 w 723900"/>
              <a:gd name="connsiteY5" fmla="*/ 95250 h 381036"/>
              <a:gd name="connsiteX6" fmla="*/ 419100 w 723900"/>
              <a:gd name="connsiteY6" fmla="*/ 114300 h 381036"/>
              <a:gd name="connsiteX7" fmla="*/ 352425 w 723900"/>
              <a:gd name="connsiteY7" fmla="*/ 142875 h 381036"/>
              <a:gd name="connsiteX8" fmla="*/ 276225 w 723900"/>
              <a:gd name="connsiteY8" fmla="*/ 209550 h 381036"/>
              <a:gd name="connsiteX9" fmla="*/ 209550 w 723900"/>
              <a:gd name="connsiteY9" fmla="*/ 266700 h 381036"/>
              <a:gd name="connsiteX10" fmla="*/ 180975 w 723900"/>
              <a:gd name="connsiteY10" fmla="*/ 276225 h 381036"/>
              <a:gd name="connsiteX11" fmla="*/ 133350 w 723900"/>
              <a:gd name="connsiteY11" fmla="*/ 304800 h 381036"/>
              <a:gd name="connsiteX12" fmla="*/ 104775 w 723900"/>
              <a:gd name="connsiteY12" fmla="*/ 323850 h 381036"/>
              <a:gd name="connsiteX13" fmla="*/ 76200 w 723900"/>
              <a:gd name="connsiteY13" fmla="*/ 333375 h 381036"/>
              <a:gd name="connsiteX14" fmla="*/ 38100 w 723900"/>
              <a:gd name="connsiteY14" fmla="*/ 352425 h 381036"/>
              <a:gd name="connsiteX15" fmla="*/ 0 w 723900"/>
              <a:gd name="connsiteY15" fmla="*/ 381000 h 381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23900" h="381036">
                <a:moveTo>
                  <a:pt x="723900" y="0"/>
                </a:moveTo>
                <a:lnTo>
                  <a:pt x="628650" y="38100"/>
                </a:lnTo>
                <a:cubicBezTo>
                  <a:pt x="619279" y="41704"/>
                  <a:pt x="609055" y="43135"/>
                  <a:pt x="600075" y="47625"/>
                </a:cubicBezTo>
                <a:cubicBezTo>
                  <a:pt x="589836" y="52745"/>
                  <a:pt x="582219" y="62655"/>
                  <a:pt x="571500" y="66675"/>
                </a:cubicBezTo>
                <a:cubicBezTo>
                  <a:pt x="556341" y="72359"/>
                  <a:pt x="539494" y="71940"/>
                  <a:pt x="523875" y="76200"/>
                </a:cubicBezTo>
                <a:cubicBezTo>
                  <a:pt x="504502" y="81484"/>
                  <a:pt x="485369" y="87792"/>
                  <a:pt x="466725" y="95250"/>
                </a:cubicBezTo>
                <a:cubicBezTo>
                  <a:pt x="450850" y="101600"/>
                  <a:pt x="434724" y="107356"/>
                  <a:pt x="419100" y="114300"/>
                </a:cubicBezTo>
                <a:cubicBezTo>
                  <a:pt x="348480" y="145687"/>
                  <a:pt x="411116" y="123311"/>
                  <a:pt x="352425" y="142875"/>
                </a:cubicBezTo>
                <a:cubicBezTo>
                  <a:pt x="298450" y="223837"/>
                  <a:pt x="387350" y="98425"/>
                  <a:pt x="276225" y="209550"/>
                </a:cubicBezTo>
                <a:cubicBezTo>
                  <a:pt x="252790" y="232985"/>
                  <a:pt x="238563" y="252194"/>
                  <a:pt x="209550" y="266700"/>
                </a:cubicBezTo>
                <a:cubicBezTo>
                  <a:pt x="200570" y="271190"/>
                  <a:pt x="189955" y="271735"/>
                  <a:pt x="180975" y="276225"/>
                </a:cubicBezTo>
                <a:cubicBezTo>
                  <a:pt x="164416" y="284504"/>
                  <a:pt x="149049" y="294988"/>
                  <a:pt x="133350" y="304800"/>
                </a:cubicBezTo>
                <a:cubicBezTo>
                  <a:pt x="123642" y="310867"/>
                  <a:pt x="115014" y="318730"/>
                  <a:pt x="104775" y="323850"/>
                </a:cubicBezTo>
                <a:cubicBezTo>
                  <a:pt x="95795" y="328340"/>
                  <a:pt x="85428" y="329420"/>
                  <a:pt x="76200" y="333375"/>
                </a:cubicBezTo>
                <a:cubicBezTo>
                  <a:pt x="63149" y="338968"/>
                  <a:pt x="49654" y="344172"/>
                  <a:pt x="38100" y="352425"/>
                </a:cubicBezTo>
                <a:cubicBezTo>
                  <a:pt x="-5048" y="383245"/>
                  <a:pt x="25901" y="381000"/>
                  <a:pt x="0" y="38100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68B7371-E4FC-4813-BE3D-2BD2B289E931}"/>
              </a:ext>
            </a:extLst>
          </p:cNvPr>
          <p:cNvSpPr/>
          <p:nvPr/>
        </p:nvSpPr>
        <p:spPr>
          <a:xfrm>
            <a:off x="4275791" y="5940927"/>
            <a:ext cx="714375" cy="295275"/>
          </a:xfrm>
          <a:custGeom>
            <a:avLst/>
            <a:gdLst>
              <a:gd name="connsiteX0" fmla="*/ 714375 w 714375"/>
              <a:gd name="connsiteY0" fmla="*/ 295275 h 295275"/>
              <a:gd name="connsiteX1" fmla="*/ 571500 w 714375"/>
              <a:gd name="connsiteY1" fmla="*/ 276225 h 295275"/>
              <a:gd name="connsiteX2" fmla="*/ 514350 w 714375"/>
              <a:gd name="connsiteY2" fmla="*/ 266700 h 295275"/>
              <a:gd name="connsiteX3" fmla="*/ 485775 w 714375"/>
              <a:gd name="connsiteY3" fmla="*/ 257175 h 295275"/>
              <a:gd name="connsiteX4" fmla="*/ 409575 w 714375"/>
              <a:gd name="connsiteY4" fmla="*/ 238125 h 295275"/>
              <a:gd name="connsiteX5" fmla="*/ 323850 w 714375"/>
              <a:gd name="connsiteY5" fmla="*/ 219075 h 295275"/>
              <a:gd name="connsiteX6" fmla="*/ 247650 w 714375"/>
              <a:gd name="connsiteY6" fmla="*/ 180975 h 295275"/>
              <a:gd name="connsiteX7" fmla="*/ 219075 w 714375"/>
              <a:gd name="connsiteY7" fmla="*/ 161925 h 295275"/>
              <a:gd name="connsiteX8" fmla="*/ 180975 w 714375"/>
              <a:gd name="connsiteY8" fmla="*/ 152400 h 295275"/>
              <a:gd name="connsiteX9" fmla="*/ 152400 w 714375"/>
              <a:gd name="connsiteY9" fmla="*/ 142875 h 295275"/>
              <a:gd name="connsiteX10" fmla="*/ 95250 w 714375"/>
              <a:gd name="connsiteY10" fmla="*/ 85725 h 295275"/>
              <a:gd name="connsiteX11" fmla="*/ 66675 w 714375"/>
              <a:gd name="connsiteY11" fmla="*/ 66675 h 295275"/>
              <a:gd name="connsiteX12" fmla="*/ 19050 w 714375"/>
              <a:gd name="connsiteY12" fmla="*/ 9525 h 295275"/>
              <a:gd name="connsiteX13" fmla="*/ 0 w 714375"/>
              <a:gd name="connsiteY13" fmla="*/ 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14375" h="295275">
                <a:moveTo>
                  <a:pt x="714375" y="295275"/>
                </a:moveTo>
                <a:cubicBezTo>
                  <a:pt x="568453" y="280683"/>
                  <a:pt x="667950" y="293761"/>
                  <a:pt x="571500" y="276225"/>
                </a:cubicBezTo>
                <a:cubicBezTo>
                  <a:pt x="552499" y="272770"/>
                  <a:pt x="533203" y="270890"/>
                  <a:pt x="514350" y="266700"/>
                </a:cubicBezTo>
                <a:cubicBezTo>
                  <a:pt x="504549" y="264522"/>
                  <a:pt x="495461" y="259817"/>
                  <a:pt x="485775" y="257175"/>
                </a:cubicBezTo>
                <a:cubicBezTo>
                  <a:pt x="460516" y="250286"/>
                  <a:pt x="435400" y="242429"/>
                  <a:pt x="409575" y="238125"/>
                </a:cubicBezTo>
                <a:cubicBezTo>
                  <a:pt x="380504" y="233280"/>
                  <a:pt x="351001" y="231416"/>
                  <a:pt x="323850" y="219075"/>
                </a:cubicBezTo>
                <a:cubicBezTo>
                  <a:pt x="297997" y="207324"/>
                  <a:pt x="271279" y="196727"/>
                  <a:pt x="247650" y="180975"/>
                </a:cubicBezTo>
                <a:cubicBezTo>
                  <a:pt x="238125" y="174625"/>
                  <a:pt x="229597" y="166434"/>
                  <a:pt x="219075" y="161925"/>
                </a:cubicBezTo>
                <a:cubicBezTo>
                  <a:pt x="207043" y="156768"/>
                  <a:pt x="193562" y="155996"/>
                  <a:pt x="180975" y="152400"/>
                </a:cubicBezTo>
                <a:cubicBezTo>
                  <a:pt x="171321" y="149642"/>
                  <a:pt x="161925" y="146050"/>
                  <a:pt x="152400" y="142875"/>
                </a:cubicBezTo>
                <a:cubicBezTo>
                  <a:pt x="133350" y="123825"/>
                  <a:pt x="117666" y="100669"/>
                  <a:pt x="95250" y="85725"/>
                </a:cubicBezTo>
                <a:cubicBezTo>
                  <a:pt x="85725" y="79375"/>
                  <a:pt x="75469" y="74004"/>
                  <a:pt x="66675" y="66675"/>
                </a:cubicBezTo>
                <a:cubicBezTo>
                  <a:pt x="-26950" y="-11346"/>
                  <a:pt x="93975" y="84450"/>
                  <a:pt x="19050" y="9525"/>
                </a:cubicBezTo>
                <a:cubicBezTo>
                  <a:pt x="14030" y="4505"/>
                  <a:pt x="6350" y="3175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8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181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TPS54120 Schematic/Layout Review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TPS54120 Schematic/Layout Review</dc:title>
  <dc:creator>Zhang, Nancy</dc:creator>
  <cp:lastModifiedBy>Zhang, Nancy</cp:lastModifiedBy>
  <cp:revision>9</cp:revision>
  <dcterms:created xsi:type="dcterms:W3CDTF">2022-11-14T16:07:11Z</dcterms:created>
  <dcterms:modified xsi:type="dcterms:W3CDTF">2022-11-14T17:03:08Z</dcterms:modified>
</cp:coreProperties>
</file>