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8" r:id="rId2"/>
    <p:sldId id="328" r:id="rId3"/>
    <p:sldId id="329" r:id="rId4"/>
    <p:sldId id="331" r:id="rId5"/>
    <p:sldId id="330" r:id="rId6"/>
  </p:sldIdLst>
  <p:sldSz cx="10693400" cy="7561263"/>
  <p:notesSz cx="6797675" cy="9926638"/>
  <p:embeddedFontLst>
    <p:embeddedFont>
      <p:font typeface="맑은 고딕" panose="020B0503020000020004" pitchFamily="50" charset="-127"/>
      <p:regular r:id="rId9"/>
      <p:bold r:id="rId10"/>
    </p:embeddedFont>
    <p:embeddedFont>
      <p:font typeface="나눔고딕" panose="020B0600000101010101" charset="-127"/>
      <p:regular r:id="rId11"/>
      <p:bold r:id="rId12"/>
    </p:embeddedFont>
  </p:embeddedFontLst>
  <p:defaultTextStyle>
    <a:defPPr>
      <a:defRPr lang="ko-KR"/>
    </a:defPPr>
    <a:lvl1pPr algn="l" defTabSz="1042988" rtl="0" fontAlgn="base" latinLnBrk="1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20700" indent="-63500" algn="l" defTabSz="1042988" rtl="0" fontAlgn="base" latinLnBrk="1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042988" indent="-128588" algn="l" defTabSz="1042988" rtl="0" fontAlgn="base" latinLnBrk="1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563688" indent="-192088" algn="l" defTabSz="1042988" rtl="0" fontAlgn="base" latinLnBrk="1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085975" indent="-257175" algn="l" defTabSz="1042988" rtl="0" fontAlgn="base" latinLnBrk="1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2100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2100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2100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2100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0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9900"/>
    <a:srgbClr val="FFFF99"/>
    <a:srgbClr val="2E3092"/>
    <a:srgbClr val="FFFFCC"/>
    <a:srgbClr val="372286"/>
    <a:srgbClr val="FF7C80"/>
    <a:srgbClr val="4228A0"/>
    <a:srgbClr val="362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9521" autoAdjust="0"/>
  </p:normalViewPr>
  <p:slideViewPr>
    <p:cSldViewPr>
      <p:cViewPr varScale="1">
        <p:scale>
          <a:sx n="105" d="100"/>
          <a:sy n="105" d="100"/>
        </p:scale>
        <p:origin x="-1602" y="-90"/>
      </p:cViewPr>
      <p:guideLst>
        <p:guide orient="horz" pos="385"/>
        <p:guide pos="3368"/>
      </p:guideLst>
    </p:cSldViewPr>
  </p:slideViewPr>
  <p:outlineViewPr>
    <p:cViewPr>
      <p:scale>
        <a:sx n="33" d="100"/>
        <a:sy n="33" d="100"/>
      </p:scale>
      <p:origin x="0" y="1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1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F2462-D84B-47E0-BD07-9A88A02CD043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65E68-4F23-4CA7-8442-D507ADE441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045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 defTabSz="1042968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 defTabSz="1042968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C53EE2A-7551-4952-8289-58F3E6F5C30A}" type="datetimeFigureOut">
              <a:rPr lang="ko-KR" altLang="en-US"/>
              <a:pPr>
                <a:defRPr/>
              </a:pPr>
              <a:t>2017-03-30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7" rIns="91432" bIns="45717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 defTabSz="1042968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 defTabSz="1042968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8D457D3-F8B2-47F3-A602-7A25E331A40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436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fontAlgn="base" latinLnBrk="1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fontAlgn="base" latinLnBrk="1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fontAlgn="base" latinLnBrk="1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fontAlgn="base" latinLnBrk="1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fontAlgn="base" latinLnBrk="1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파워로직스_슬로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16600" y="851673"/>
            <a:ext cx="48768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그림 8" descr="파워로직스 로고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0354" y="6995341"/>
            <a:ext cx="1120956" cy="176096"/>
          </a:xfrm>
          <a:prstGeom prst="rect">
            <a:avLst/>
          </a:prstGeom>
        </p:spPr>
      </p:pic>
      <p:sp>
        <p:nvSpPr>
          <p:cNvPr id="4" name="제목 개체 틀 1"/>
          <p:cNvSpPr>
            <a:spLocks noGrp="1"/>
          </p:cNvSpPr>
          <p:nvPr>
            <p:ph type="title"/>
          </p:nvPr>
        </p:nvSpPr>
        <p:spPr bwMode="auto">
          <a:xfrm>
            <a:off x="3042444" y="611187"/>
            <a:ext cx="4608512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ko-KR" altLang="en-US" dirty="0" smtClean="0"/>
              <a:t>제목</a:t>
            </a:r>
          </a:p>
        </p:txBody>
      </p:sp>
      <p:sp>
        <p:nvSpPr>
          <p:cNvPr id="5" name="텍스트 개체 틀 2"/>
          <p:cNvSpPr>
            <a:spLocks noGrp="1"/>
          </p:cNvSpPr>
          <p:nvPr>
            <p:ph idx="1"/>
          </p:nvPr>
        </p:nvSpPr>
        <p:spPr bwMode="auto">
          <a:xfrm>
            <a:off x="3043238" y="2124074"/>
            <a:ext cx="460771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>
              <a:defRPr sz="2400" b="1"/>
            </a:lvl1pPr>
          </a:lstStyle>
          <a:p>
            <a:pPr lvl="0"/>
            <a:r>
              <a:rPr lang="ko-KR" altLang="en-US" dirty="0" smtClean="0"/>
              <a:t>내용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파워로직스_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7720" y="6923903"/>
            <a:ext cx="1046764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파워로직스 로고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0354" y="6995341"/>
            <a:ext cx="1120956" cy="176096"/>
          </a:xfrm>
          <a:prstGeom prst="rect">
            <a:avLst/>
          </a:prstGeom>
        </p:spPr>
      </p:pic>
      <p:pic>
        <p:nvPicPr>
          <p:cNvPr id="20485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3692" y="6995341"/>
            <a:ext cx="2428892" cy="16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직선 연결선 5"/>
          <p:cNvCxnSpPr/>
          <p:nvPr userDrawn="1"/>
        </p:nvCxnSpPr>
        <p:spPr>
          <a:xfrm flipV="1">
            <a:off x="560354" y="850902"/>
            <a:ext cx="9631396" cy="771"/>
          </a:xfrm>
          <a:prstGeom prst="line">
            <a:avLst/>
          </a:prstGeom>
          <a:ln w="25400">
            <a:solidFill>
              <a:srgbClr val="42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57533" y="180230"/>
            <a:ext cx="8965631" cy="576065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219302" y="7076152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BE8C99-A362-4529-A598-61BA421F7ACF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/10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제목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내용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BE8C99-A362-4529-A598-61BA421F7A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9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2988" rtl="0" fontAlgn="base" latinLnBrk="1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fontAlgn="base" latinLnBrk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defTabSz="1042988" rtl="0" fontAlgn="base" latinLnBrk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defTabSz="1042988" rtl="0" fontAlgn="base" latinLnBrk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defTabSz="1042988" rtl="0" fontAlgn="base" latinLnBrk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defTabSz="1042988" rtl="0" fontAlgn="base" latinLnBrk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defTabSz="1042988" rtl="0" fontAlgn="base" latinLnBrk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defTabSz="1042988" rtl="0" fontAlgn="base" latinLnBrk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defTabSz="1042988" rtl="0" fontAlgn="base" latinLnBrk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90525" indent="-390525" algn="l" defTabSz="1042988" rtl="0" fontAlgn="base" latinLnBrk="1">
        <a:spcBef>
          <a:spcPct val="20000"/>
        </a:spcBef>
        <a:spcAft>
          <a:spcPct val="0"/>
        </a:spcAft>
        <a:buFontTx/>
        <a:buNone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457827" y="6129933"/>
            <a:ext cx="3777765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70000"/>
              </a:lnSpc>
            </a:pPr>
            <a:r>
              <a:rPr kumimoji="0" lang="en-US" altLang="ko-KR" sz="1400" b="1" dirty="0" smtClean="0">
                <a:latin typeface="+mn-ea"/>
                <a:ea typeface="+mn-ea"/>
                <a:cs typeface="Arial" charset="0"/>
              </a:rPr>
              <a:t>2017-03-30</a:t>
            </a:r>
            <a:endParaRPr kumimoji="0" lang="en-US" altLang="ko-KR" sz="1400" b="1" dirty="0" smtClean="0">
              <a:latin typeface="+mn-ea"/>
              <a:ea typeface="+mn-ea"/>
              <a:cs typeface="Arial" charset="0"/>
            </a:endParaRPr>
          </a:p>
          <a:p>
            <a:pPr algn="ctr">
              <a:lnSpc>
                <a:spcPct val="170000"/>
              </a:lnSpc>
            </a:pPr>
            <a:r>
              <a:rPr kumimoji="0" lang="en-US" altLang="ko-KR" sz="1400" b="1" dirty="0" err="1" smtClean="0">
                <a:latin typeface="+mn-ea"/>
                <a:ea typeface="+mn-ea"/>
                <a:cs typeface="Arial" charset="0"/>
              </a:rPr>
              <a:t>Sanghee</a:t>
            </a:r>
            <a:r>
              <a:rPr kumimoji="0" lang="en-US" altLang="ko-KR" sz="1400" b="1" dirty="0" smtClean="0">
                <a:latin typeface="+mn-ea"/>
                <a:ea typeface="+mn-ea"/>
                <a:cs typeface="Arial" charset="0"/>
              </a:rPr>
              <a:t> Byun</a:t>
            </a:r>
            <a:r>
              <a:rPr kumimoji="0" lang="ko-KR" altLang="en-US" sz="1400" b="1" dirty="0" smtClean="0">
                <a:latin typeface="+mn-ea"/>
                <a:ea typeface="+mn-ea"/>
                <a:cs typeface="Arial" charset="0"/>
              </a:rPr>
              <a:t> </a:t>
            </a:r>
            <a:r>
              <a:rPr kumimoji="0" lang="en-US" altLang="ko-KR" sz="1400" b="1" dirty="0" smtClean="0">
                <a:latin typeface="+mn-ea"/>
                <a:ea typeface="+mn-ea"/>
                <a:cs typeface="Arial" charset="0"/>
              </a:rPr>
              <a:t>/ </a:t>
            </a:r>
            <a:r>
              <a:rPr kumimoji="0" lang="en-US" altLang="ko-KR" sz="1400" b="1" dirty="0" smtClean="0">
                <a:latin typeface="+mn-ea"/>
                <a:ea typeface="+mn-ea"/>
                <a:cs typeface="Arial" charset="0"/>
              </a:rPr>
              <a:t>Advanced Research Team</a:t>
            </a:r>
            <a:endParaRPr kumimoji="0" lang="en-US" altLang="ko-KR" sz="1400" b="1" dirty="0">
              <a:latin typeface="+mn-ea"/>
              <a:ea typeface="+mn-ea"/>
              <a:cs typeface="Arial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071156" y="2075654"/>
            <a:ext cx="4536727" cy="3972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 sz="1000" b="1">
              <a:latin typeface="+mn-lt"/>
              <a:ea typeface="나눔고딕" panose="020D0304000000000000" pitchFamily="50" charset="-127"/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410816" y="612279"/>
            <a:ext cx="575945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+mn-lt"/>
              <a:ea typeface="나눔고딕" panose="020D0304000000000000" pitchFamily="50" charset="-127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2410816" y="1260351"/>
            <a:ext cx="5759450" cy="0"/>
          </a:xfrm>
          <a:prstGeom prst="line">
            <a:avLst/>
          </a:prstGeom>
          <a:noFill/>
          <a:ln w="38100" cmpd="dbl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+mn-lt"/>
              <a:ea typeface="나눔고딕" panose="020D0304000000000000" pitchFamily="50" charset="-127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4763256" y="1943100"/>
            <a:ext cx="11525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400" b="1">
                <a:latin typeface="+mn-lt"/>
                <a:ea typeface="나눔고딕" panose="020D0304000000000000" pitchFamily="50" charset="-127"/>
              </a:rPr>
              <a:t>Index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0754" y="709613"/>
            <a:ext cx="2659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+mj-ea"/>
                <a:ea typeface="+mj-ea"/>
              </a:rPr>
              <a:t>TPS54122 Test</a:t>
            </a:r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194572" y="3060551"/>
            <a:ext cx="251543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EVM Setting</a:t>
            </a:r>
          </a:p>
          <a:p>
            <a:pPr marL="342900" indent="-342900">
              <a:buFontTx/>
              <a:buChar char="-"/>
            </a:pP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Resistor </a:t>
            </a:r>
            <a:r>
              <a:rPr lang="en-US" altLang="ko-KR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Setting</a:t>
            </a:r>
          </a:p>
          <a:p>
            <a:pPr marL="342900" indent="-342900">
              <a:buFontTx/>
              <a:buChar char="-"/>
            </a:pP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Test </a:t>
            </a:r>
            <a:r>
              <a:rPr lang="en-US" altLang="ko-KR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Setting</a:t>
            </a:r>
          </a:p>
          <a:p>
            <a:pPr marL="342900" indent="-342900">
              <a:buFontTx/>
              <a:buChar char="-"/>
            </a:pPr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Test Result</a:t>
            </a:r>
            <a:endParaRPr lang="ko-KR" altLang="en-US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EVM </a:t>
            </a:r>
            <a:r>
              <a:rPr lang="en-US" altLang="ko-KR" dirty="0" smtClean="0"/>
              <a:t>Setting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EBE8C99-A362-4529-A598-61BA421F7ACF}" type="slidenum">
              <a:rPr lang="ko-KR" altLang="en-US" smtClean="0"/>
              <a:pPr>
                <a:defRPr/>
              </a:pPr>
              <a:t>2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738188" y="1016707"/>
            <a:ext cx="7128792" cy="4492116"/>
            <a:chOff x="954212" y="1260352"/>
            <a:chExt cx="7128792" cy="44921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212" y="1260352"/>
              <a:ext cx="7128792" cy="449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타원 3"/>
            <p:cNvSpPr/>
            <p:nvPr/>
          </p:nvSpPr>
          <p:spPr>
            <a:xfrm>
              <a:off x="7362924" y="3204567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1890316" y="3356967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꺾인 연결선 6"/>
            <p:cNvCxnSpPr>
              <a:stCxn id="6" idx="0"/>
              <a:endCxn id="4" idx="1"/>
            </p:cNvCxnSpPr>
            <p:nvPr/>
          </p:nvCxnSpPr>
          <p:spPr>
            <a:xfrm rot="5400000" flipH="1" flipV="1">
              <a:off x="4636062" y="598469"/>
              <a:ext cx="120764" cy="5396232"/>
            </a:xfrm>
            <a:prstGeom prst="bentConnector3">
              <a:avLst>
                <a:gd name="adj1" fmla="val 1337683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3052696" y="4796886"/>
              <a:ext cx="216024" cy="216024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6930876" y="2196455"/>
              <a:ext cx="216024" cy="216024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19863" y="1431988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FF0000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1.</a:t>
              </a:r>
              <a:endParaRPr lang="ko-KR" altLang="en-US" sz="20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61554" y="2044377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FF0000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2.</a:t>
              </a:r>
              <a:endParaRPr lang="ko-KR" altLang="en-US" sz="20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5976" y="4812855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solidFill>
                    <a:srgbClr val="FF0000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3</a:t>
              </a:r>
              <a:r>
                <a:rPr lang="en-US" altLang="ko-KR" sz="2000" b="1" dirty="0" smtClean="0">
                  <a:solidFill>
                    <a:srgbClr val="FF0000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.</a:t>
              </a:r>
              <a:endParaRPr lang="ko-KR" altLang="en-US" sz="20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0196" y="5652839"/>
            <a:ext cx="68820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1. VIN - LDO IN Direct Connecting </a:t>
            </a:r>
            <a:r>
              <a:rPr lang="en-US" altLang="ko-KR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VIN = 5V</a:t>
            </a:r>
            <a:r>
              <a:rPr lang="en-US" altLang="ko-KR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, JP2 : OFF)</a:t>
            </a:r>
          </a:p>
          <a:p>
            <a:r>
              <a:rPr lang="en-US" altLang="ko-KR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en-US" alt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. JP4 : OFF, OFF-SW_EN Non Connecting</a:t>
            </a:r>
            <a:endParaRPr lang="en-US" altLang="ko-KR" sz="20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en-US" altLang="ko-KR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3</a:t>
            </a:r>
            <a:r>
              <a:rPr lang="en-US" alt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. JP3 : VIN-LDO_BIAS Connecting</a:t>
            </a:r>
            <a:endParaRPr lang="ko-KR" altLang="en-US" sz="20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2992" y="1462837"/>
            <a:ext cx="2723339" cy="270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701852" y="1939759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1.</a:t>
            </a:r>
            <a:endParaRPr lang="ko-KR" altLang="en-US" sz="2000" b="1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20" name="직선 화살표 연결선 19"/>
          <p:cNvCxnSpPr>
            <a:stCxn id="18" idx="2"/>
          </p:cNvCxnSpPr>
          <p:nvPr/>
        </p:nvCxnSpPr>
        <p:spPr>
          <a:xfrm flipH="1">
            <a:off x="9523164" y="2339869"/>
            <a:ext cx="392048" cy="3606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52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Resistor Setting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EBE8C99-A362-4529-A598-61BA421F7ACF}" type="slidenum">
              <a:rPr lang="ko-KR" altLang="en-US" smtClean="0"/>
              <a:pPr>
                <a:defRPr/>
              </a:pPr>
              <a:t>3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10798"/>
              </p:ext>
            </p:extLst>
          </p:nvPr>
        </p:nvGraphicFramePr>
        <p:xfrm>
          <a:off x="954212" y="4500711"/>
          <a:ext cx="3206945" cy="1728192"/>
        </p:xfrm>
        <a:graphic>
          <a:graphicData uri="http://schemas.openxmlformats.org/drawingml/2006/table">
            <a:tbl>
              <a:tblPr/>
              <a:tblGrid>
                <a:gridCol w="1634914"/>
                <a:gridCol w="1572031"/>
              </a:tblGrid>
              <a:tr h="5760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LDO OUT : 3.3V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R1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R2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3.2K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115699"/>
              </p:ext>
            </p:extLst>
          </p:nvPr>
        </p:nvGraphicFramePr>
        <p:xfrm>
          <a:off x="954212" y="2052440"/>
          <a:ext cx="3168352" cy="1440159"/>
        </p:xfrm>
        <a:graphic>
          <a:graphicData uri="http://schemas.openxmlformats.org/drawingml/2006/table">
            <a:tbl>
              <a:tblPr/>
              <a:tblGrid>
                <a:gridCol w="1047167"/>
                <a:gridCol w="1006892"/>
                <a:gridCol w="1114293"/>
              </a:tblGrid>
              <a:tr h="48005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SW OUT : 1.2V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R4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R5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R6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12.7K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22.1K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0195" y="1548383"/>
            <a:ext cx="31101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1. SW OUT Resistor Set</a:t>
            </a:r>
          </a:p>
          <a:p>
            <a:endParaRPr lang="en-US" altLang="ko-KR" sz="20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20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20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20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20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20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sz="20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en-US" altLang="ko-KR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2. LDO OUT Resistor Set</a:t>
            </a:r>
            <a:endParaRPr lang="ko-KR" altLang="en-US" sz="20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52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 Setting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EBE8C99-A362-4529-A598-61BA421F7ACF}" type="slidenum">
              <a:rPr lang="ko-KR" altLang="en-US" smtClean="0"/>
              <a:pPr>
                <a:defRPr/>
              </a:pPr>
              <a:t>4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178348" y="1620391"/>
            <a:ext cx="5689179" cy="4248472"/>
            <a:chOff x="1098228" y="1620391"/>
            <a:chExt cx="4733359" cy="352839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228" y="1620391"/>
              <a:ext cx="4733359" cy="352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707281" y="2140416"/>
              <a:ext cx="195277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FF0000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VIN : 5V INPUT</a:t>
              </a:r>
              <a:endParaRPr lang="ko-KR" altLang="en-US" sz="20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81489" y="1963626"/>
              <a:ext cx="176041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FF0000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0.1~3A Load</a:t>
              </a:r>
              <a:endParaRPr lang="ko-KR" altLang="en-US" sz="20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51092" y="3745673"/>
              <a:ext cx="58060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FF0000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SW OUT</a:t>
              </a:r>
              <a:endParaRPr lang="ko-KR" altLang="en-US" sz="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5892" y="3950602"/>
              <a:ext cx="63030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smtClean="0">
                  <a:solidFill>
                    <a:srgbClr val="FF0000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LDO OUT</a:t>
              </a:r>
              <a:endParaRPr lang="ko-KR" altLang="en-US" sz="8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845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 Result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EBE8C99-A362-4529-A598-61BA421F7ACF}" type="slidenum">
              <a:rPr lang="ko-KR" altLang="en-US" smtClean="0"/>
              <a:pPr>
                <a:defRPr/>
              </a:pPr>
              <a:t>5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2466380" y="4140671"/>
            <a:ext cx="2369559" cy="2575510"/>
            <a:chOff x="5530072" y="4140671"/>
            <a:chExt cx="2369559" cy="257551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627153" y="4148251"/>
              <a:ext cx="2175399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30072" y="6316071"/>
              <a:ext cx="23695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Test – 8 : SW OUT</a:t>
              </a:r>
              <a:endPara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434274"/>
              </p:ext>
            </p:extLst>
          </p:nvPr>
        </p:nvGraphicFramePr>
        <p:xfrm>
          <a:off x="1890316" y="1044327"/>
          <a:ext cx="6264696" cy="3024337"/>
        </p:xfrm>
        <a:graphic>
          <a:graphicData uri="http://schemas.openxmlformats.org/drawingml/2006/table">
            <a:tbl>
              <a:tblPr/>
              <a:tblGrid>
                <a:gridCol w="1060578"/>
                <a:gridCol w="2043176"/>
                <a:gridCol w="1518085"/>
                <a:gridCol w="1642857"/>
              </a:tblGrid>
              <a:tr h="596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Test No.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Load Current (A)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SW OUT (V)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LDO OUT (V)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No load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3.3167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1.1959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3.2873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1.1929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3.2783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1.1803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3.2674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1.1647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3.2566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1.1494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3.2441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1.1341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3.2323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1.1186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1.1033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5373990" y="4140671"/>
            <a:ext cx="2492990" cy="2575510"/>
            <a:chOff x="5036308" y="4296137"/>
            <a:chExt cx="2492990" cy="2575510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00792" y="4298029"/>
              <a:ext cx="2164023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036308" y="6471537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Test – 8 : LDO OUT</a:t>
              </a:r>
              <a:endPara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846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177</Words>
  <Application>Microsoft Office PowerPoint</Application>
  <PresentationFormat>사용자 지정</PresentationFormat>
  <Paragraphs>86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굴림</vt:lpstr>
      <vt:lpstr>Arial</vt:lpstr>
      <vt:lpstr>돋움</vt:lpstr>
      <vt:lpstr>맑은 고딕</vt:lpstr>
      <vt:lpstr>나눔고딕</vt:lpstr>
      <vt:lpstr>Office 테마</vt:lpstr>
      <vt:lpstr>PowerPoint 프레젠테이션</vt:lpstr>
      <vt:lpstr>EVM Setting</vt:lpstr>
      <vt:lpstr>Resistor Setting</vt:lpstr>
      <vt:lpstr>Test Setting</vt:lpstr>
      <vt:lpstr>Test Result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shbyun</cp:lastModifiedBy>
  <cp:revision>275</cp:revision>
  <cp:lastPrinted>2015-06-24T06:49:44Z</cp:lastPrinted>
  <dcterms:created xsi:type="dcterms:W3CDTF">2015-02-13T10:11:35Z</dcterms:created>
  <dcterms:modified xsi:type="dcterms:W3CDTF">2017-03-30T11:22:17Z</dcterms:modified>
</cp:coreProperties>
</file>