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81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641F-AE83-48E8-9ACD-CF29F4C83894}" type="datetimeFigureOut">
              <a:rPr lang="ko-KR" altLang="en-US" smtClean="0"/>
              <a:t>2018-09-27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3433-4B0A-4E4A-89D3-64381FAF6E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8136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641F-AE83-48E8-9ACD-CF29F4C83894}" type="datetimeFigureOut">
              <a:rPr lang="ko-KR" altLang="en-US" smtClean="0"/>
              <a:t>2018-09-27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3433-4B0A-4E4A-89D3-64381FAF6E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7199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641F-AE83-48E8-9ACD-CF29F4C83894}" type="datetimeFigureOut">
              <a:rPr lang="ko-KR" altLang="en-US" smtClean="0"/>
              <a:t>2018-09-27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3433-4B0A-4E4A-89D3-64381FAF6E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624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641F-AE83-48E8-9ACD-CF29F4C83894}" type="datetimeFigureOut">
              <a:rPr lang="ko-KR" altLang="en-US" smtClean="0"/>
              <a:t>2018-09-27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3433-4B0A-4E4A-89D3-64381FAF6E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4994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641F-AE83-48E8-9ACD-CF29F4C83894}" type="datetimeFigureOut">
              <a:rPr lang="ko-KR" altLang="en-US" smtClean="0"/>
              <a:t>2018-09-27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3433-4B0A-4E4A-89D3-64381FAF6E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180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641F-AE83-48E8-9ACD-CF29F4C83894}" type="datetimeFigureOut">
              <a:rPr lang="ko-KR" altLang="en-US" smtClean="0"/>
              <a:t>2018-09-27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3433-4B0A-4E4A-89D3-64381FAF6E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55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641F-AE83-48E8-9ACD-CF29F4C83894}" type="datetimeFigureOut">
              <a:rPr lang="ko-KR" altLang="en-US" smtClean="0"/>
              <a:t>2018-09-27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3433-4B0A-4E4A-89D3-64381FAF6E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163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641F-AE83-48E8-9ACD-CF29F4C83894}" type="datetimeFigureOut">
              <a:rPr lang="ko-KR" altLang="en-US" smtClean="0"/>
              <a:t>2018-09-27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3433-4B0A-4E4A-89D3-64381FAF6E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0077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641F-AE83-48E8-9ACD-CF29F4C83894}" type="datetimeFigureOut">
              <a:rPr lang="ko-KR" altLang="en-US" smtClean="0"/>
              <a:t>2018-09-27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3433-4B0A-4E4A-89D3-64381FAF6E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608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641F-AE83-48E8-9ACD-CF29F4C83894}" type="datetimeFigureOut">
              <a:rPr lang="ko-KR" altLang="en-US" smtClean="0"/>
              <a:t>2018-09-27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3433-4B0A-4E4A-89D3-64381FAF6E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147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641F-AE83-48E8-9ACD-CF29F4C83894}" type="datetimeFigureOut">
              <a:rPr lang="ko-KR" altLang="en-US" smtClean="0"/>
              <a:t>2018-09-27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3433-4B0A-4E4A-89D3-64381FAF6E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2551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B641F-AE83-48E8-9ACD-CF29F4C83894}" type="datetimeFigureOut">
              <a:rPr lang="ko-KR" altLang="en-US" smtClean="0"/>
              <a:t>2018-09-27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93433-4B0A-4E4A-89D3-64381FAF6E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2066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KHJ\Documents\카카오톡 받은 파일\KakaoTalk_20180919_16494358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82" b="14450"/>
          <a:stretch/>
        </p:blipFill>
        <p:spPr bwMode="auto">
          <a:xfrm>
            <a:off x="6291832" y="596803"/>
            <a:ext cx="2549854" cy="1320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197" y="2131230"/>
            <a:ext cx="4943475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 descr="C:\Users\KHJ\Documents\카카오톡 받은 파일\KakaoTalk_20180919_164943339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67" b="16244"/>
          <a:stretch/>
        </p:blipFill>
        <p:spPr bwMode="auto">
          <a:xfrm>
            <a:off x="3496328" y="556900"/>
            <a:ext cx="2699218" cy="1400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타원 6"/>
          <p:cNvSpPr/>
          <p:nvPr/>
        </p:nvSpPr>
        <p:spPr>
          <a:xfrm>
            <a:off x="3604209" y="1103101"/>
            <a:ext cx="2162565" cy="2588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화살표 연결선 7"/>
          <p:cNvCxnSpPr>
            <a:stCxn id="7" idx="4"/>
          </p:cNvCxnSpPr>
          <p:nvPr/>
        </p:nvCxnSpPr>
        <p:spPr>
          <a:xfrm>
            <a:off x="4685492" y="1361946"/>
            <a:ext cx="125693" cy="1661335"/>
          </a:xfrm>
          <a:prstGeom prst="straightConnector1">
            <a:avLst/>
          </a:prstGeom>
          <a:ln w="1270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타원 8"/>
          <p:cNvSpPr/>
          <p:nvPr/>
        </p:nvSpPr>
        <p:spPr>
          <a:xfrm>
            <a:off x="6227961" y="794182"/>
            <a:ext cx="2162565" cy="2588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화살표 연결선 9"/>
          <p:cNvCxnSpPr/>
          <p:nvPr/>
        </p:nvCxnSpPr>
        <p:spPr>
          <a:xfrm flipH="1">
            <a:off x="6121001" y="1053027"/>
            <a:ext cx="1188243" cy="1302989"/>
          </a:xfrm>
          <a:prstGeom prst="straightConnector1">
            <a:avLst/>
          </a:prstGeom>
          <a:ln w="1270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6" descr="C:\Users\KHJ\Documents\카카오톡 받은 파일\KakaoTalk_20180919_164943846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61" b="15767"/>
          <a:stretch/>
        </p:blipFill>
        <p:spPr bwMode="auto">
          <a:xfrm>
            <a:off x="5980971" y="4951138"/>
            <a:ext cx="2737513" cy="1479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타원 11"/>
          <p:cNvSpPr/>
          <p:nvPr/>
        </p:nvSpPr>
        <p:spPr>
          <a:xfrm>
            <a:off x="6073687" y="5323582"/>
            <a:ext cx="2162565" cy="4426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" name="직선 화살표 연결선 12"/>
          <p:cNvCxnSpPr>
            <a:stCxn id="12" idx="0"/>
          </p:cNvCxnSpPr>
          <p:nvPr/>
        </p:nvCxnSpPr>
        <p:spPr>
          <a:xfrm flipH="1" flipV="1">
            <a:off x="5931531" y="3113897"/>
            <a:ext cx="1223439" cy="2209685"/>
          </a:xfrm>
          <a:prstGeom prst="straightConnector1">
            <a:avLst/>
          </a:prstGeom>
          <a:ln w="1270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7" descr="C:\Users\KHJ\Documents\카카오톡 받은 파일\KakaoTalk_20180919_164944099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27" t="19367" r="6051" b="18411"/>
          <a:stretch/>
        </p:blipFill>
        <p:spPr bwMode="auto">
          <a:xfrm>
            <a:off x="270029" y="4523071"/>
            <a:ext cx="3541276" cy="1907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타원 14"/>
          <p:cNvSpPr/>
          <p:nvPr/>
        </p:nvSpPr>
        <p:spPr>
          <a:xfrm>
            <a:off x="682022" y="5146468"/>
            <a:ext cx="2162565" cy="4426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직선 화살표 연결선 15"/>
          <p:cNvCxnSpPr>
            <a:stCxn id="15" idx="0"/>
          </p:cNvCxnSpPr>
          <p:nvPr/>
        </p:nvCxnSpPr>
        <p:spPr>
          <a:xfrm flipV="1">
            <a:off x="1763305" y="3797638"/>
            <a:ext cx="2306474" cy="1348830"/>
          </a:xfrm>
          <a:prstGeom prst="straightConnector1">
            <a:avLst/>
          </a:prstGeom>
          <a:ln w="1270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타원 16"/>
          <p:cNvSpPr/>
          <p:nvPr/>
        </p:nvSpPr>
        <p:spPr>
          <a:xfrm>
            <a:off x="364348" y="5611614"/>
            <a:ext cx="2808312" cy="658644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8" name="직선 화살표 연결선 17"/>
          <p:cNvCxnSpPr>
            <a:stCxn id="17" idx="0"/>
          </p:cNvCxnSpPr>
          <p:nvPr/>
        </p:nvCxnSpPr>
        <p:spPr>
          <a:xfrm flipV="1">
            <a:off x="1768504" y="2339541"/>
            <a:ext cx="2218897" cy="3272073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직사각형 18"/>
          <p:cNvSpPr/>
          <p:nvPr/>
        </p:nvSpPr>
        <p:spPr>
          <a:xfrm>
            <a:off x="6321163" y="2037447"/>
            <a:ext cx="576064" cy="3425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err="1" smtClean="0">
                <a:solidFill>
                  <a:srgbClr val="FF0000"/>
                </a:solidFill>
              </a:rPr>
              <a:t>Vout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6073443" y="3010217"/>
            <a:ext cx="576064" cy="3425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FB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070171" y="3804289"/>
            <a:ext cx="698210" cy="3425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err="1" smtClean="0">
                <a:solidFill>
                  <a:srgbClr val="FF0000"/>
                </a:solidFill>
              </a:rPr>
              <a:t>Vsense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3784466" y="1971141"/>
            <a:ext cx="431995" cy="3425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PH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4228065" y="2728513"/>
            <a:ext cx="575399" cy="3425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COMP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528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</Words>
  <Application>Microsoft Office PowerPoint</Application>
  <PresentationFormat>화면 슬라이드 쇼(4:3)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HY Jung(Korea)</dc:creator>
  <cp:lastModifiedBy>HY Jung(Korea)</cp:lastModifiedBy>
  <cp:revision>1</cp:revision>
  <dcterms:created xsi:type="dcterms:W3CDTF">2018-09-27T00:30:22Z</dcterms:created>
  <dcterms:modified xsi:type="dcterms:W3CDTF">2018-09-27T00:34:35Z</dcterms:modified>
</cp:coreProperties>
</file>