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7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59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80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85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92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50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88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45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75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39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41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FA5AC-C286-43A2-8A1B-FD2644DDAA3A}" type="datetimeFigureOut">
              <a:rPr kumimoji="1" lang="ja-JP" altLang="en-US" smtClean="0"/>
              <a:t>2019/6/19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2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>
            <a:endCxn id="8" idx="6"/>
          </p:cNvCxnSpPr>
          <p:nvPr/>
        </p:nvCxnSpPr>
        <p:spPr>
          <a:xfrm flipV="1">
            <a:off x="4954138" y="3609833"/>
            <a:ext cx="436728" cy="204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楕円 7"/>
          <p:cNvSpPr/>
          <p:nvPr/>
        </p:nvSpPr>
        <p:spPr>
          <a:xfrm>
            <a:off x="5172502" y="3507475"/>
            <a:ext cx="218364" cy="2047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5827594" y="3609833"/>
            <a:ext cx="2729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楕円 12"/>
          <p:cNvSpPr/>
          <p:nvPr/>
        </p:nvSpPr>
        <p:spPr>
          <a:xfrm>
            <a:off x="5609230" y="3507475"/>
            <a:ext cx="218364" cy="2047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 flipH="1" flipV="1">
            <a:off x="3084394" y="3609833"/>
            <a:ext cx="1869745" cy="204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6100550" y="3609833"/>
            <a:ext cx="928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グループ化 22"/>
          <p:cNvGrpSpPr/>
          <p:nvPr/>
        </p:nvGrpSpPr>
        <p:grpSpPr>
          <a:xfrm rot="5400000">
            <a:off x="5759355" y="4698241"/>
            <a:ext cx="1146412" cy="204716"/>
            <a:chOff x="4287672" y="2677236"/>
            <a:chExt cx="1146412" cy="204716"/>
          </a:xfrm>
        </p:grpSpPr>
        <p:cxnSp>
          <p:nvCxnSpPr>
            <p:cNvPr id="19" name="直線コネクタ 18"/>
            <p:cNvCxnSpPr>
              <a:endCxn id="20" idx="6"/>
            </p:cNvCxnSpPr>
            <p:nvPr/>
          </p:nvCxnSpPr>
          <p:spPr>
            <a:xfrm flipV="1">
              <a:off x="4287672" y="2779594"/>
              <a:ext cx="436728" cy="204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楕円 19"/>
            <p:cNvSpPr/>
            <p:nvPr/>
          </p:nvSpPr>
          <p:spPr>
            <a:xfrm>
              <a:off x="4506036" y="2677236"/>
              <a:ext cx="218364" cy="2047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1" name="直線コネクタ 20"/>
            <p:cNvCxnSpPr/>
            <p:nvPr/>
          </p:nvCxnSpPr>
          <p:spPr>
            <a:xfrm>
              <a:off x="5161128" y="2779594"/>
              <a:ext cx="2729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楕円 21"/>
            <p:cNvSpPr/>
            <p:nvPr/>
          </p:nvSpPr>
          <p:spPr>
            <a:xfrm>
              <a:off x="4942764" y="2677236"/>
              <a:ext cx="218364" cy="2047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5" name="直線コネクタ 24"/>
          <p:cNvCxnSpPr/>
          <p:nvPr/>
        </p:nvCxnSpPr>
        <p:spPr>
          <a:xfrm flipV="1">
            <a:off x="6312089" y="3620069"/>
            <a:ext cx="0" cy="5970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230203" y="5373805"/>
            <a:ext cx="204716" cy="4810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>
          <a:xfrm>
            <a:off x="6318913" y="5854890"/>
            <a:ext cx="0" cy="5322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89"/>
          <p:cNvGrpSpPr>
            <a:grpSpLocks/>
          </p:cNvGrpSpPr>
          <p:nvPr/>
        </p:nvGrpSpPr>
        <p:grpSpPr bwMode="auto">
          <a:xfrm>
            <a:off x="6145105" y="6203653"/>
            <a:ext cx="333967" cy="366997"/>
            <a:chOff x="1438" y="336"/>
            <a:chExt cx="96" cy="144"/>
          </a:xfrm>
        </p:grpSpPr>
        <p:sp>
          <p:nvSpPr>
            <p:cNvPr id="30" name="Line 84"/>
            <p:cNvSpPr>
              <a:spLocks noChangeShapeType="1"/>
            </p:cNvSpPr>
            <p:nvPr/>
          </p:nvSpPr>
          <p:spPr bwMode="auto">
            <a:xfrm>
              <a:off x="1488" y="336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Line 85"/>
            <p:cNvSpPr>
              <a:spLocks noChangeShapeType="1"/>
            </p:cNvSpPr>
            <p:nvPr/>
          </p:nvSpPr>
          <p:spPr bwMode="auto">
            <a:xfrm flipH="1">
              <a:off x="1438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Line 86"/>
            <p:cNvSpPr>
              <a:spLocks noChangeShapeType="1"/>
            </p:cNvSpPr>
            <p:nvPr/>
          </p:nvSpPr>
          <p:spPr bwMode="auto">
            <a:xfrm flipV="1">
              <a:off x="1501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Line 87"/>
            <p:cNvSpPr>
              <a:spLocks noChangeShapeType="1"/>
            </p:cNvSpPr>
            <p:nvPr/>
          </p:nvSpPr>
          <p:spPr bwMode="auto">
            <a:xfrm flipV="1">
              <a:off x="147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Line 88"/>
            <p:cNvSpPr>
              <a:spLocks noChangeShapeType="1"/>
            </p:cNvSpPr>
            <p:nvPr/>
          </p:nvSpPr>
          <p:spPr bwMode="auto">
            <a:xfrm flipV="1">
              <a:off x="1440" y="432"/>
              <a:ext cx="25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3794078" y="3507475"/>
            <a:ext cx="784746" cy="204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Group 185"/>
          <p:cNvGrpSpPr>
            <a:grpSpLocks/>
          </p:cNvGrpSpPr>
          <p:nvPr/>
        </p:nvGrpSpPr>
        <p:grpSpPr bwMode="auto">
          <a:xfrm rot="10800000">
            <a:off x="7042617" y="3516820"/>
            <a:ext cx="822562" cy="179079"/>
            <a:chOff x="530" y="575"/>
            <a:chExt cx="364" cy="88"/>
          </a:xfrm>
        </p:grpSpPr>
        <p:grpSp>
          <p:nvGrpSpPr>
            <p:cNvPr id="38" name="Group 186"/>
            <p:cNvGrpSpPr>
              <a:grpSpLocks/>
            </p:cNvGrpSpPr>
            <p:nvPr/>
          </p:nvGrpSpPr>
          <p:grpSpPr bwMode="auto">
            <a:xfrm>
              <a:off x="618" y="575"/>
              <a:ext cx="174" cy="88"/>
              <a:chOff x="672" y="575"/>
              <a:chExt cx="127" cy="88"/>
            </a:xfrm>
          </p:grpSpPr>
          <p:sp>
            <p:nvSpPr>
              <p:cNvPr id="41" name="Arc 187"/>
              <p:cNvSpPr>
                <a:spLocks/>
              </p:cNvSpPr>
              <p:nvPr/>
            </p:nvSpPr>
            <p:spPr bwMode="auto">
              <a:xfrm flipH="1">
                <a:off x="692" y="575"/>
                <a:ext cx="54" cy="88"/>
              </a:xfrm>
              <a:custGeom>
                <a:avLst/>
                <a:gdLst>
                  <a:gd name="T0" fmla="*/ 0 w 43200"/>
                  <a:gd name="T1" fmla="*/ 0 h 39460"/>
                  <a:gd name="T2" fmla="*/ 0 w 43200"/>
                  <a:gd name="T3" fmla="*/ 0 h 39460"/>
                  <a:gd name="T4" fmla="*/ 0 w 43200"/>
                  <a:gd name="T5" fmla="*/ 0 h 3946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9460"/>
                  <a:gd name="T11" fmla="*/ 43200 w 43200"/>
                  <a:gd name="T12" fmla="*/ 39460 h 3946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9460" fill="none" extrusionOk="0">
                    <a:moveTo>
                      <a:pt x="34304" y="391"/>
                    </a:moveTo>
                    <a:cubicBezTo>
                      <a:pt x="39893" y="4456"/>
                      <a:pt x="43200" y="10949"/>
                      <a:pt x="43200" y="17860"/>
                    </a:cubicBezTo>
                    <a:cubicBezTo>
                      <a:pt x="43200" y="29789"/>
                      <a:pt x="33529" y="39460"/>
                      <a:pt x="21600" y="39460"/>
                    </a:cubicBezTo>
                    <a:cubicBezTo>
                      <a:pt x="9670" y="39460"/>
                      <a:pt x="0" y="29789"/>
                      <a:pt x="0" y="17860"/>
                    </a:cubicBezTo>
                    <a:cubicBezTo>
                      <a:pt x="-1" y="10709"/>
                      <a:pt x="3538" y="4022"/>
                      <a:pt x="9451" y="0"/>
                    </a:cubicBezTo>
                  </a:path>
                  <a:path w="43200" h="39460" stroke="0" extrusionOk="0">
                    <a:moveTo>
                      <a:pt x="34304" y="391"/>
                    </a:moveTo>
                    <a:cubicBezTo>
                      <a:pt x="39893" y="4456"/>
                      <a:pt x="43200" y="10949"/>
                      <a:pt x="43200" y="17860"/>
                    </a:cubicBezTo>
                    <a:cubicBezTo>
                      <a:pt x="43200" y="29789"/>
                      <a:pt x="33529" y="39460"/>
                      <a:pt x="21600" y="39460"/>
                    </a:cubicBezTo>
                    <a:cubicBezTo>
                      <a:pt x="9670" y="39460"/>
                      <a:pt x="0" y="29789"/>
                      <a:pt x="0" y="17860"/>
                    </a:cubicBezTo>
                    <a:cubicBezTo>
                      <a:pt x="-1" y="10709"/>
                      <a:pt x="3538" y="4022"/>
                      <a:pt x="9451" y="0"/>
                    </a:cubicBezTo>
                    <a:lnTo>
                      <a:pt x="21600" y="17860"/>
                    </a:lnTo>
                    <a:lnTo>
                      <a:pt x="34304" y="391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2" name="Arc 188"/>
              <p:cNvSpPr>
                <a:spLocks/>
              </p:cNvSpPr>
              <p:nvPr/>
            </p:nvSpPr>
            <p:spPr bwMode="auto">
              <a:xfrm>
                <a:off x="672" y="576"/>
                <a:ext cx="40" cy="87"/>
              </a:xfrm>
              <a:custGeom>
                <a:avLst/>
                <a:gdLst>
                  <a:gd name="T0" fmla="*/ 0 w 43200"/>
                  <a:gd name="T1" fmla="*/ 0 h 39069"/>
                  <a:gd name="T2" fmla="*/ 0 w 43200"/>
                  <a:gd name="T3" fmla="*/ 0 h 39069"/>
                  <a:gd name="T4" fmla="*/ 0 w 43200"/>
                  <a:gd name="T5" fmla="*/ 0 h 39069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9069"/>
                  <a:gd name="T11" fmla="*/ 43200 w 43200"/>
                  <a:gd name="T12" fmla="*/ 39069 h 390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9069" fill="none" extrusionOk="0">
                    <a:moveTo>
                      <a:pt x="34304" y="0"/>
                    </a:moveTo>
                    <a:cubicBezTo>
                      <a:pt x="39893" y="4065"/>
                      <a:pt x="43200" y="10558"/>
                      <a:pt x="43200" y="17469"/>
                    </a:cubicBezTo>
                    <a:cubicBezTo>
                      <a:pt x="43200" y="29398"/>
                      <a:pt x="33529" y="39069"/>
                      <a:pt x="21600" y="39069"/>
                    </a:cubicBezTo>
                    <a:cubicBezTo>
                      <a:pt x="9670" y="39069"/>
                      <a:pt x="0" y="29398"/>
                      <a:pt x="0" y="17469"/>
                    </a:cubicBezTo>
                    <a:cubicBezTo>
                      <a:pt x="-1" y="17300"/>
                      <a:pt x="1" y="17131"/>
                      <a:pt x="5" y="16962"/>
                    </a:cubicBezTo>
                  </a:path>
                  <a:path w="43200" h="39069" stroke="0" extrusionOk="0">
                    <a:moveTo>
                      <a:pt x="34304" y="0"/>
                    </a:moveTo>
                    <a:cubicBezTo>
                      <a:pt x="39893" y="4065"/>
                      <a:pt x="43200" y="10558"/>
                      <a:pt x="43200" y="17469"/>
                    </a:cubicBezTo>
                    <a:cubicBezTo>
                      <a:pt x="43200" y="29398"/>
                      <a:pt x="33529" y="39069"/>
                      <a:pt x="21600" y="39069"/>
                    </a:cubicBezTo>
                    <a:cubicBezTo>
                      <a:pt x="9670" y="39069"/>
                      <a:pt x="0" y="29398"/>
                      <a:pt x="0" y="17469"/>
                    </a:cubicBezTo>
                    <a:cubicBezTo>
                      <a:pt x="-1" y="17300"/>
                      <a:pt x="1" y="17131"/>
                      <a:pt x="5" y="16962"/>
                    </a:cubicBezTo>
                    <a:lnTo>
                      <a:pt x="21600" y="17469"/>
                    </a:lnTo>
                    <a:lnTo>
                      <a:pt x="3430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3" name="Arc 189"/>
              <p:cNvSpPr>
                <a:spLocks/>
              </p:cNvSpPr>
              <p:nvPr/>
            </p:nvSpPr>
            <p:spPr bwMode="auto">
              <a:xfrm flipH="1">
                <a:off x="724" y="575"/>
                <a:ext cx="54" cy="88"/>
              </a:xfrm>
              <a:custGeom>
                <a:avLst/>
                <a:gdLst>
                  <a:gd name="T0" fmla="*/ 0 w 43200"/>
                  <a:gd name="T1" fmla="*/ 0 h 39460"/>
                  <a:gd name="T2" fmla="*/ 0 w 43200"/>
                  <a:gd name="T3" fmla="*/ 0 h 39460"/>
                  <a:gd name="T4" fmla="*/ 0 w 43200"/>
                  <a:gd name="T5" fmla="*/ 0 h 3946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9460"/>
                  <a:gd name="T11" fmla="*/ 43200 w 43200"/>
                  <a:gd name="T12" fmla="*/ 39460 h 3946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9460" fill="none" extrusionOk="0">
                    <a:moveTo>
                      <a:pt x="34304" y="391"/>
                    </a:moveTo>
                    <a:cubicBezTo>
                      <a:pt x="39893" y="4456"/>
                      <a:pt x="43200" y="10949"/>
                      <a:pt x="43200" y="17860"/>
                    </a:cubicBezTo>
                    <a:cubicBezTo>
                      <a:pt x="43200" y="29789"/>
                      <a:pt x="33529" y="39460"/>
                      <a:pt x="21600" y="39460"/>
                    </a:cubicBezTo>
                    <a:cubicBezTo>
                      <a:pt x="9670" y="39460"/>
                      <a:pt x="0" y="29789"/>
                      <a:pt x="0" y="17860"/>
                    </a:cubicBezTo>
                    <a:cubicBezTo>
                      <a:pt x="-1" y="10709"/>
                      <a:pt x="3538" y="4022"/>
                      <a:pt x="9451" y="0"/>
                    </a:cubicBezTo>
                  </a:path>
                  <a:path w="43200" h="39460" stroke="0" extrusionOk="0">
                    <a:moveTo>
                      <a:pt x="34304" y="391"/>
                    </a:moveTo>
                    <a:cubicBezTo>
                      <a:pt x="39893" y="4456"/>
                      <a:pt x="43200" y="10949"/>
                      <a:pt x="43200" y="17860"/>
                    </a:cubicBezTo>
                    <a:cubicBezTo>
                      <a:pt x="43200" y="29789"/>
                      <a:pt x="33529" y="39460"/>
                      <a:pt x="21600" y="39460"/>
                    </a:cubicBezTo>
                    <a:cubicBezTo>
                      <a:pt x="9670" y="39460"/>
                      <a:pt x="0" y="29789"/>
                      <a:pt x="0" y="17860"/>
                    </a:cubicBezTo>
                    <a:cubicBezTo>
                      <a:pt x="-1" y="10709"/>
                      <a:pt x="3538" y="4022"/>
                      <a:pt x="9451" y="0"/>
                    </a:cubicBezTo>
                    <a:lnTo>
                      <a:pt x="21600" y="17860"/>
                    </a:lnTo>
                    <a:lnTo>
                      <a:pt x="34304" y="391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4" name="Arc 190"/>
              <p:cNvSpPr>
                <a:spLocks/>
              </p:cNvSpPr>
              <p:nvPr/>
            </p:nvSpPr>
            <p:spPr bwMode="auto">
              <a:xfrm flipH="1">
                <a:off x="756" y="576"/>
                <a:ext cx="43" cy="87"/>
              </a:xfrm>
              <a:custGeom>
                <a:avLst/>
                <a:gdLst>
                  <a:gd name="T0" fmla="*/ 0 w 43200"/>
                  <a:gd name="T1" fmla="*/ 0 h 39069"/>
                  <a:gd name="T2" fmla="*/ 0 w 43200"/>
                  <a:gd name="T3" fmla="*/ 0 h 39069"/>
                  <a:gd name="T4" fmla="*/ 0 w 43200"/>
                  <a:gd name="T5" fmla="*/ 0 h 39069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9069"/>
                  <a:gd name="T11" fmla="*/ 43200 w 43200"/>
                  <a:gd name="T12" fmla="*/ 39069 h 390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9069" fill="none" extrusionOk="0">
                    <a:moveTo>
                      <a:pt x="34304" y="0"/>
                    </a:moveTo>
                    <a:cubicBezTo>
                      <a:pt x="39893" y="4065"/>
                      <a:pt x="43200" y="10558"/>
                      <a:pt x="43200" y="17469"/>
                    </a:cubicBezTo>
                    <a:cubicBezTo>
                      <a:pt x="43200" y="29398"/>
                      <a:pt x="33529" y="39069"/>
                      <a:pt x="21600" y="39069"/>
                    </a:cubicBezTo>
                    <a:cubicBezTo>
                      <a:pt x="9670" y="39069"/>
                      <a:pt x="0" y="29398"/>
                      <a:pt x="0" y="17469"/>
                    </a:cubicBezTo>
                    <a:cubicBezTo>
                      <a:pt x="-1" y="17184"/>
                      <a:pt x="5" y="16900"/>
                      <a:pt x="16" y="16615"/>
                    </a:cubicBezTo>
                  </a:path>
                  <a:path w="43200" h="39069" stroke="0" extrusionOk="0">
                    <a:moveTo>
                      <a:pt x="34304" y="0"/>
                    </a:moveTo>
                    <a:cubicBezTo>
                      <a:pt x="39893" y="4065"/>
                      <a:pt x="43200" y="10558"/>
                      <a:pt x="43200" y="17469"/>
                    </a:cubicBezTo>
                    <a:cubicBezTo>
                      <a:pt x="43200" y="29398"/>
                      <a:pt x="33529" y="39069"/>
                      <a:pt x="21600" y="39069"/>
                    </a:cubicBezTo>
                    <a:cubicBezTo>
                      <a:pt x="9670" y="39069"/>
                      <a:pt x="0" y="29398"/>
                      <a:pt x="0" y="17469"/>
                    </a:cubicBezTo>
                    <a:cubicBezTo>
                      <a:pt x="-1" y="17184"/>
                      <a:pt x="5" y="16900"/>
                      <a:pt x="16" y="16615"/>
                    </a:cubicBezTo>
                    <a:lnTo>
                      <a:pt x="21600" y="17469"/>
                    </a:lnTo>
                    <a:lnTo>
                      <a:pt x="34304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39" name="Line 191"/>
            <p:cNvSpPr>
              <a:spLocks noChangeShapeType="1"/>
            </p:cNvSpPr>
            <p:nvPr/>
          </p:nvSpPr>
          <p:spPr bwMode="auto">
            <a:xfrm flipH="1">
              <a:off x="798" y="61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192"/>
            <p:cNvSpPr>
              <a:spLocks noChangeShapeType="1"/>
            </p:cNvSpPr>
            <p:nvPr/>
          </p:nvSpPr>
          <p:spPr bwMode="auto">
            <a:xfrm flipH="1">
              <a:off x="530" y="61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47" name="直線コネクタ 46"/>
          <p:cNvCxnSpPr/>
          <p:nvPr/>
        </p:nvCxnSpPr>
        <p:spPr>
          <a:xfrm>
            <a:off x="7865179" y="3605342"/>
            <a:ext cx="10331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664567" y="6078597"/>
            <a:ext cx="6543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</a:p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limit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859278" y="3796506"/>
            <a:ext cx="6543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</a:p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limit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右矢印 49"/>
          <p:cNvSpPr/>
          <p:nvPr/>
        </p:nvSpPr>
        <p:spPr>
          <a:xfrm>
            <a:off x="3794078" y="3043282"/>
            <a:ext cx="661916" cy="21836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右矢印 50"/>
          <p:cNvSpPr/>
          <p:nvPr/>
        </p:nvSpPr>
        <p:spPr>
          <a:xfrm rot="16200000">
            <a:off x="6549392" y="5505737"/>
            <a:ext cx="777364" cy="24054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右矢印 52"/>
          <p:cNvSpPr/>
          <p:nvPr/>
        </p:nvSpPr>
        <p:spPr>
          <a:xfrm rot="5400000">
            <a:off x="5275884" y="5395078"/>
            <a:ext cx="777364" cy="240543"/>
          </a:xfrm>
          <a:prstGeom prst="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93376" y="2579842"/>
            <a:ext cx="3259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High-side 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switch current-limit threshold</a:t>
            </a:r>
          </a:p>
          <a:p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448424" y="3008697"/>
            <a:ext cx="20938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Yes: Can be detected  4.9Atyp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7014949" y="5595665"/>
            <a:ext cx="2170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Yes: Can be detected   4.7A </a:t>
            </a:r>
            <a:r>
              <a:rPr kumimoji="1" lang="en-US" altLang="ja-JP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028597" y="4915029"/>
            <a:ext cx="31598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Low-side 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switch sourcing current-limit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661123" y="4837778"/>
            <a:ext cx="3041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Low-side 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switch </a:t>
            </a:r>
            <a:r>
              <a:rPr lang="en-US" altLang="ja-JP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sinking </a:t>
            </a:r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current-limit</a:t>
            </a:r>
            <a:endParaRPr kumimoji="1"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278616" y="5525107"/>
            <a:ext cx="2042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kumimoji="1"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Can NOT be detected?</a:t>
            </a:r>
          </a:p>
          <a:p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Sinking is allowed?</a:t>
            </a:r>
            <a:endParaRPr kumimoji="1" lang="ja-JP" altLang="en-US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0" name="図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975" y="403493"/>
            <a:ext cx="9223054" cy="1763656"/>
          </a:xfrm>
          <a:prstGeom prst="rect">
            <a:avLst/>
          </a:prstGeom>
          <a:ln w="38100">
            <a:noFill/>
          </a:ln>
        </p:spPr>
      </p:pic>
      <p:sp>
        <p:nvSpPr>
          <p:cNvPr id="61" name="正方形/長方形 60"/>
          <p:cNvSpPr/>
          <p:nvPr/>
        </p:nvSpPr>
        <p:spPr>
          <a:xfrm>
            <a:off x="6632812" y="1023582"/>
            <a:ext cx="2697635" cy="695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>
            <a:stCxn id="22" idx="2"/>
          </p:cNvCxnSpPr>
          <p:nvPr/>
        </p:nvCxnSpPr>
        <p:spPr>
          <a:xfrm flipV="1">
            <a:off x="6332561" y="4544704"/>
            <a:ext cx="146511" cy="337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253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Shibatani Kanji</dc:creator>
  <cp:lastModifiedBy>Shibatani Kanji</cp:lastModifiedBy>
  <cp:revision>10</cp:revision>
  <dcterms:created xsi:type="dcterms:W3CDTF">2019-06-18T07:03:50Z</dcterms:created>
  <dcterms:modified xsi:type="dcterms:W3CDTF">2019-06-19T01:02:48Z</dcterms:modified>
</cp:coreProperties>
</file>