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90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CEBB-BE3A-4D82-9867-00CAA3626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F75A3-B25E-4C8E-B159-8F406A39B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7DDE8-B07C-4DB5-9185-729659A8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1544C-402A-476A-9A07-A6B2E785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9099-15B5-4805-8EFD-7062E599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60B0-4BC2-4E83-AD39-43C7A71D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6A01E-7392-47C3-B1FF-86595D94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1A84F-B5A2-4E14-81DA-D38DBB37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DBE1-A813-48D6-AC78-464BE60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B5F-A96D-414F-A013-96F32F39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2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71AB0-508E-4447-9261-82DFC1CD0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600CB-B124-4A2F-9BFC-03291853B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6082D-269A-4238-AB3F-67A6D2A7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6F41-FD52-4B7A-B0E5-598EC61E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D1025-B9B0-49B9-A43B-9925173A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52AC-7CFA-4220-8CAC-36901BE2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0E5C0-8716-479E-A476-31496CC3B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260FB-D9B8-447F-8E78-D56F9B2A4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CD9DC-BAFA-4DF4-A7B3-00CD58AD0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C880-C9B4-4409-A248-B6480FE4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2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261A-161C-461A-A294-0F9C8620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FC16B-FC65-4F9A-B298-15954E0F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F33EE-7C66-47DC-9B6B-E32D5AC1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F1D79-81CD-4639-9D66-5095AD0F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F35B7-F0CD-4982-AB6A-416741C2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6F7B-0844-4884-A4F8-E79BBF27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C474F-1E1B-4CCC-9062-7B2BA451E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EFDBE-B95D-4F52-B4FA-EF4ED3372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8F450-1AC1-46B3-A4B9-CE7F439D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2834-26B3-485C-BDE0-30F51CB9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7CB7-2C61-4EC3-909E-7A1F1EF5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D910-E691-4A31-B9D7-DFFCADD5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980B-3BE4-4639-A3A1-A7A56128E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D7E39-DCAB-40E8-A9CF-D7B3850CC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9630C-B293-4054-843E-366F0D202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6DCDC9-599A-4994-B313-23B048AC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75615-957B-4DF1-AC49-EB435013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BE915-2BA4-4240-B6F5-E96B2C32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FA58F-28B7-47AD-9DD1-82B8F581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0BF4-EE28-4236-9736-65E2A639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A7B72-922E-43BD-B621-A78C5CAA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30F8C-B9FE-40C3-BA11-ED968D93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D97AB-8160-4589-B9F7-F9526D3A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A8A0A9-F131-4604-BF70-C3B5001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9895-21AB-47AA-9FCD-C7BE497B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5958E-54E1-4134-90D0-2DBF10EB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6E16-3926-4258-88A5-BF474FC6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6558-7B73-4443-8BBA-3D1E7BA3B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4C925-ECE7-471C-B00B-E18B66C05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65200-B3DC-45C6-9AB6-632651BE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44DF0-AD9C-431C-B38C-379C2933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E41B5B-A892-4489-B796-CA42F4EC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1B1A-18B9-4B08-AB8D-977D0D0C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D383A-746B-40C8-8506-CD5BD865F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7EB32-F7B0-4EAB-9213-F458F869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B735E-0BBF-4BAC-A9EE-98AB5D6A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BA470-40E3-412F-A76B-1E9F2C27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DF9B0-98C4-4BE6-A071-6C3F125F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B4560-7A58-4870-91F9-5FECE9EF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DC7A5-7F74-4018-BD06-6BA80121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83582-A4ED-4EC9-AE5C-DAD48DE0E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E36F-EBA2-459E-ADBD-2EDAE800A00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AB17-75F1-41D8-8596-69B6044AB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27B99-B631-406E-AF5A-F1EF23DFF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BB4E-5984-439C-8894-A5E5D7B8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/>
              <a:t>TPS544C26 Configuration Programming User Guide</a:t>
            </a:r>
            <a:br>
              <a:rPr lang="en-US" sz="4000" dirty="0"/>
            </a:br>
            <a:r>
              <a:rPr lang="en-US" sz="4000" dirty="0"/>
              <a:t>Rev.1.1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33BAC-B9DD-4B9D-B721-A55E84BAD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  <a:p>
            <a:r>
              <a:rPr lang="en-US" dirty="0"/>
              <a:t>3/13/2024</a:t>
            </a:r>
          </a:p>
        </p:txBody>
      </p:sp>
    </p:spTree>
    <p:extLst>
      <p:ext uri="{BB962C8B-B14F-4D97-AF65-F5344CB8AC3E}">
        <p14:creationId xmlns:p14="http://schemas.microsoft.com/office/powerpoint/2010/main" val="268576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6E168-FDAC-4729-84AA-7D340BCD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5" y="636028"/>
            <a:ext cx="11179509" cy="5585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1614E-CFBA-4F3B-B317-546CB91B190E}"/>
              </a:ext>
            </a:extLst>
          </p:cNvPr>
          <p:cNvSpPr txBox="1"/>
          <p:nvPr/>
        </p:nvSpPr>
        <p:spPr>
          <a:xfrm>
            <a:off x="1142724" y="0"/>
            <a:ext cx="60253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0xB1: automatically changes back to 0x00. Please ignore NACK</a:t>
            </a:r>
          </a:p>
        </p:txBody>
      </p:sp>
    </p:spTree>
    <p:extLst>
      <p:ext uri="{BB962C8B-B14F-4D97-AF65-F5344CB8AC3E}">
        <p14:creationId xmlns:p14="http://schemas.microsoft.com/office/powerpoint/2010/main" val="86311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2AB40A-6BAE-47D8-9807-898E924AC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975"/>
            <a:ext cx="12192000" cy="56137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7A1156-2530-4820-8223-57D4796EA071}"/>
              </a:ext>
            </a:extLst>
          </p:cNvPr>
          <p:cNvSpPr/>
          <p:nvPr/>
        </p:nvSpPr>
        <p:spPr>
          <a:xfrm>
            <a:off x="0" y="1274164"/>
            <a:ext cx="1200150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9519A-A965-400B-83E9-963B21308A8B}"/>
              </a:ext>
            </a:extLst>
          </p:cNvPr>
          <p:cNvSpPr/>
          <p:nvPr/>
        </p:nvSpPr>
        <p:spPr>
          <a:xfrm>
            <a:off x="2530243" y="1106864"/>
            <a:ext cx="704850" cy="180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79CC0-BFE3-4094-8978-E71423148847}"/>
              </a:ext>
            </a:extLst>
          </p:cNvPr>
          <p:cNvSpPr/>
          <p:nvPr/>
        </p:nvSpPr>
        <p:spPr>
          <a:xfrm>
            <a:off x="0" y="1085279"/>
            <a:ext cx="942975" cy="1809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B7324-7808-4593-AC2E-B1C801BCE299}"/>
              </a:ext>
            </a:extLst>
          </p:cNvPr>
          <p:cNvSpPr txBox="1"/>
          <p:nvPr/>
        </p:nvSpPr>
        <p:spPr>
          <a:xfrm>
            <a:off x="505160" y="48455"/>
            <a:ext cx="6518131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Click “TPS544C26 Device Specific”----do some changes</a:t>
            </a:r>
          </a:p>
          <a:p>
            <a:r>
              <a:rPr lang="en-US" dirty="0"/>
              <a:t>1. After any changes, click “Write to Hardware” and “Store to NVM”</a:t>
            </a:r>
          </a:p>
        </p:txBody>
      </p:sp>
    </p:spTree>
    <p:extLst>
      <p:ext uri="{BB962C8B-B14F-4D97-AF65-F5344CB8AC3E}">
        <p14:creationId xmlns:p14="http://schemas.microsoft.com/office/powerpoint/2010/main" val="290710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calculate and set the value of VIDO_MAX (</a:t>
            </a:r>
            <a:r>
              <a:rPr lang="en-US" dirty="0" err="1"/>
              <a:t>BDh</a:t>
            </a:r>
            <a:r>
              <a:rPr lang="en-US" dirty="0"/>
              <a:t>[0]+</a:t>
            </a:r>
            <a:r>
              <a:rPr lang="en-US" dirty="0" err="1"/>
              <a:t>Beh</a:t>
            </a:r>
            <a:r>
              <a:rPr lang="en-US" dirty="0"/>
              <a:t>[7:0])?</a:t>
            </a:r>
          </a:p>
        </p:txBody>
      </p:sp>
    </p:spTree>
    <p:extLst>
      <p:ext uri="{BB962C8B-B14F-4D97-AF65-F5344CB8AC3E}">
        <p14:creationId xmlns:p14="http://schemas.microsoft.com/office/powerpoint/2010/main" val="82479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416F3-E593-46BC-8BFC-92ACC6084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87"/>
            <a:ext cx="11429387" cy="3937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A4CAAC-08C8-47A2-AB1B-27A5C186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71" y="4027126"/>
            <a:ext cx="3177815" cy="27510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D7DF7-A59D-444C-B652-760E0012CC5E}"/>
              </a:ext>
            </a:extLst>
          </p:cNvPr>
          <p:cNvSpPr/>
          <p:nvPr/>
        </p:nvSpPr>
        <p:spPr>
          <a:xfrm>
            <a:off x="458782" y="4525492"/>
            <a:ext cx="2177688" cy="5048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F0113-AFB3-42B1-9674-CB53C1ACD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82" y="6705587"/>
            <a:ext cx="7445385" cy="304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E554A4-F41B-4B2C-B00B-98417B737474}"/>
              </a:ext>
            </a:extLst>
          </p:cNvPr>
          <p:cNvSpPr txBox="1"/>
          <p:nvPr/>
        </p:nvSpPr>
        <p:spPr>
          <a:xfrm>
            <a:off x="3866202" y="4202326"/>
            <a:ext cx="7507504" cy="11695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Change VIDO_MAX, must disable device by removing EN jumper on the EVM</a:t>
            </a:r>
          </a:p>
          <a:p>
            <a:pPr marL="342900" indent="-342900">
              <a:buAutoNum type="arabicPeriod"/>
            </a:pPr>
            <a:r>
              <a:rPr lang="en-US" sz="1400" dirty="0"/>
              <a:t>Intel PDG didn’t tell max output voltage for each rails. Usually set to 1.5V for 5mV step</a:t>
            </a:r>
          </a:p>
          <a:p>
            <a:r>
              <a:rPr lang="en-US" sz="1400" dirty="0"/>
              <a:t>         EVM default setting is 1.3V max for 5mV step which is 211decimal</a:t>
            </a:r>
          </a:p>
          <a:p>
            <a:pPr marL="342900" indent="-342900">
              <a:buAutoNum type="arabicPeriod"/>
            </a:pPr>
            <a:r>
              <a:rPr lang="en-US" sz="1400" dirty="0"/>
              <a:t>If VIDO_MAX(V)=1.5V for 5mV step, then VIDO_MAX(d)=251. to set VIDO_MAX(d) must turn off</a:t>
            </a:r>
          </a:p>
          <a:p>
            <a:r>
              <a:rPr lang="en-US" sz="1400" dirty="0"/>
              <a:t>       device first, otherwise could not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7EA3AF-6C11-4A47-A13E-CCE73AE1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04" y="5464799"/>
            <a:ext cx="3261643" cy="22557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04B12C-6630-4509-8C28-60F314808C44}"/>
              </a:ext>
            </a:extLst>
          </p:cNvPr>
          <p:cNvSpPr/>
          <p:nvPr/>
        </p:nvSpPr>
        <p:spPr>
          <a:xfrm>
            <a:off x="5272498" y="5907761"/>
            <a:ext cx="2051580" cy="4841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update other parameters?</a:t>
            </a:r>
          </a:p>
        </p:txBody>
      </p:sp>
    </p:spTree>
    <p:extLst>
      <p:ext uri="{BB962C8B-B14F-4D97-AF65-F5344CB8AC3E}">
        <p14:creationId xmlns:p14="http://schemas.microsoft.com/office/powerpoint/2010/main" val="324121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D62763-B956-4185-8AA1-7647A282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917" y="1466194"/>
            <a:ext cx="8602584" cy="36984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D7DF7-A59D-444C-B652-760E0012CC5E}"/>
              </a:ext>
            </a:extLst>
          </p:cNvPr>
          <p:cNvSpPr/>
          <p:nvPr/>
        </p:nvSpPr>
        <p:spPr>
          <a:xfrm>
            <a:off x="1546586" y="3586265"/>
            <a:ext cx="3901713" cy="12048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54A4-F41B-4B2C-B00B-98417B737474}"/>
              </a:ext>
            </a:extLst>
          </p:cNvPr>
          <p:cNvSpPr txBox="1"/>
          <p:nvPr/>
        </p:nvSpPr>
        <p:spPr>
          <a:xfrm>
            <a:off x="362927" y="221493"/>
            <a:ext cx="101707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PIN_SENSE_RES(B3h) no need to change as long as no use this feature and externally connecting to P12V</a:t>
            </a:r>
          </a:p>
          <a:p>
            <a:r>
              <a:rPr lang="en-US" dirty="0"/>
              <a:t>If use PIN sense feature, just select sense resistor value which should be same value on the board</a:t>
            </a:r>
          </a:p>
        </p:txBody>
      </p:sp>
    </p:spTree>
    <p:extLst>
      <p:ext uri="{BB962C8B-B14F-4D97-AF65-F5344CB8AC3E}">
        <p14:creationId xmlns:p14="http://schemas.microsoft.com/office/powerpoint/2010/main" val="261336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18C5F-7BE6-44CA-B465-A8532D4E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6" y="2094282"/>
            <a:ext cx="9769904" cy="3639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D7DF7-A59D-444C-B652-760E0012CC5E}"/>
              </a:ext>
            </a:extLst>
          </p:cNvPr>
          <p:cNvSpPr/>
          <p:nvPr/>
        </p:nvSpPr>
        <p:spPr>
          <a:xfrm>
            <a:off x="860787" y="2689779"/>
            <a:ext cx="3825514" cy="31288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54A4-F41B-4B2C-B00B-98417B737474}"/>
              </a:ext>
            </a:extLst>
          </p:cNvPr>
          <p:cNvSpPr txBox="1"/>
          <p:nvPr/>
        </p:nvSpPr>
        <p:spPr>
          <a:xfrm>
            <a:off x="287707" y="326268"/>
            <a:ext cx="1017074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Loop compensation used default setting , no need to change in general,</a:t>
            </a:r>
          </a:p>
          <a:p>
            <a:pPr marL="342900" indent="-342900">
              <a:buAutoNum type="arabicPeriod"/>
            </a:pPr>
            <a:r>
              <a:rPr lang="en-US" dirty="0"/>
              <a:t>SEL_LO_CS: used the closed inductor value of the external output inductor</a:t>
            </a:r>
          </a:p>
          <a:p>
            <a:pPr marL="342900" indent="-342900">
              <a:buAutoNum type="arabicPeriod"/>
            </a:pPr>
            <a:r>
              <a:rPr lang="en-US" dirty="0"/>
              <a:t>SEL_NOC_TON: Usually select Short TON</a:t>
            </a:r>
          </a:p>
          <a:p>
            <a:pPr marL="342900" indent="-342900">
              <a:buAutoNum type="arabicPeriod"/>
            </a:pPr>
            <a:r>
              <a:rPr lang="en-US" dirty="0"/>
              <a:t>EE_SS_DCM: usually select Disable DCM. But refer to customer’s requirement.</a:t>
            </a:r>
          </a:p>
        </p:txBody>
      </p:sp>
    </p:spTree>
    <p:extLst>
      <p:ext uri="{BB962C8B-B14F-4D97-AF65-F5344CB8AC3E}">
        <p14:creationId xmlns:p14="http://schemas.microsoft.com/office/powerpoint/2010/main" val="60420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91A44-9A63-4C64-AA72-86AB31F27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77" y="1581150"/>
            <a:ext cx="8351332" cy="5124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D7DF7-A59D-444C-B652-760E0012CC5E}"/>
              </a:ext>
            </a:extLst>
          </p:cNvPr>
          <p:cNvSpPr/>
          <p:nvPr/>
        </p:nvSpPr>
        <p:spPr>
          <a:xfrm>
            <a:off x="7353299" y="5476875"/>
            <a:ext cx="1562101" cy="6762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54A4-F41B-4B2C-B00B-98417B737474}"/>
              </a:ext>
            </a:extLst>
          </p:cNvPr>
          <p:cNvSpPr txBox="1"/>
          <p:nvPr/>
        </p:nvSpPr>
        <p:spPr>
          <a:xfrm>
            <a:off x="192457" y="104684"/>
            <a:ext cx="11510185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I2C ADDR: should fill in </a:t>
            </a:r>
            <a:r>
              <a:rPr lang="en-US" dirty="0" err="1"/>
              <a:t>PMBus</a:t>
            </a:r>
            <a:r>
              <a:rPr lang="en-US" dirty="0"/>
              <a:t> address 112d(70h) is </a:t>
            </a:r>
            <a:r>
              <a:rPr lang="en-US" dirty="0" err="1"/>
              <a:t>PMBus</a:t>
            </a:r>
            <a:r>
              <a:rPr lang="en-US" dirty="0"/>
              <a:t> address, 224d(E0h) is I2C address. But need to fill 112d</a:t>
            </a:r>
          </a:p>
          <a:p>
            <a:pPr marL="342900" indent="-342900">
              <a:buAutoNum type="arabicPeriod"/>
            </a:pPr>
            <a:r>
              <a:rPr lang="en-US" dirty="0"/>
              <a:t>SVID_ADDR: can be changed per application</a:t>
            </a:r>
          </a:p>
        </p:txBody>
      </p:sp>
    </p:spTree>
    <p:extLst>
      <p:ext uri="{BB962C8B-B14F-4D97-AF65-F5344CB8AC3E}">
        <p14:creationId xmlns:p14="http://schemas.microsoft.com/office/powerpoint/2010/main" val="373713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A171F-23B2-4D57-A911-E9A381C8D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54" y="2238173"/>
            <a:ext cx="4223261" cy="1994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D7DF7-A59D-444C-B652-760E0012CC5E}"/>
              </a:ext>
            </a:extLst>
          </p:cNvPr>
          <p:cNvSpPr/>
          <p:nvPr/>
        </p:nvSpPr>
        <p:spPr>
          <a:xfrm>
            <a:off x="2140426" y="2476456"/>
            <a:ext cx="2022359" cy="371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54A4-F41B-4B2C-B00B-98417B737474}"/>
              </a:ext>
            </a:extLst>
          </p:cNvPr>
          <p:cNvSpPr txBox="1"/>
          <p:nvPr/>
        </p:nvSpPr>
        <p:spPr>
          <a:xfrm>
            <a:off x="173407" y="104684"/>
            <a:ext cx="10170743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Default setting is SVID only, </a:t>
            </a:r>
            <a:r>
              <a:rPr lang="en-US" dirty="0">
                <a:highlight>
                  <a:srgbClr val="FFFF00"/>
                </a:highlight>
              </a:rPr>
              <a:t>We don’t recommend add any SVID offset for VBOOT.</a:t>
            </a:r>
          </a:p>
          <a:p>
            <a:r>
              <a:rPr lang="en-US" dirty="0"/>
              <a:t>The TPS544C26 does not assert ALERT# pin to low after a repeated VID request which causes the CPU to hang. The error occurs when the part is configured to SVID+I2C_OFFSET (VOUT_CTRL=01b) and has an I2C_OFFSET&gt;0b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72A03-12F6-4B8D-962B-7EEAE895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8" y="2301892"/>
            <a:ext cx="3972479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884E9-263C-4B9C-B031-FA3F7C4F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60" y="1987552"/>
            <a:ext cx="7625529" cy="3534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52031-25B5-41A3-A2BF-99E06909773C}"/>
              </a:ext>
            </a:extLst>
          </p:cNvPr>
          <p:cNvSpPr txBox="1"/>
          <p:nvPr/>
        </p:nvSpPr>
        <p:spPr>
          <a:xfrm>
            <a:off x="192457" y="207331"/>
            <a:ext cx="11711521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to set </a:t>
            </a:r>
            <a:r>
              <a:rPr lang="en-US" dirty="0" err="1"/>
              <a:t>Vboot</a:t>
            </a:r>
            <a:r>
              <a:rPr lang="en-US" dirty="0"/>
              <a:t> with 1.06V and 1.23V per Intel PDG? </a:t>
            </a:r>
          </a:p>
          <a:p>
            <a:pPr marL="342900" indent="-342900">
              <a:buAutoNum type="arabicPeriod"/>
            </a:pPr>
            <a:r>
              <a:rPr lang="en-US" dirty="0"/>
              <a:t>Can add 10mV offset with SVID+I2C_OFFSET for P1V05.</a:t>
            </a:r>
          </a:p>
          <a:p>
            <a:pPr marL="342900" indent="-342900">
              <a:buAutoNum type="arabicPeriod"/>
            </a:pPr>
            <a:r>
              <a:rPr lang="en-US" dirty="0"/>
              <a:t>But don’t recommend add 30mV offset for VDDQ rail since may have a repeated SVID request during CUP bring up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B5442-1927-4A83-9277-7AA8725AA76B}"/>
              </a:ext>
            </a:extLst>
          </p:cNvPr>
          <p:cNvSpPr/>
          <p:nvPr/>
        </p:nvSpPr>
        <p:spPr>
          <a:xfrm>
            <a:off x="3809650" y="2792312"/>
            <a:ext cx="1317509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8EAD6-9DCC-4DEC-8E55-AA781153D7FE}"/>
              </a:ext>
            </a:extLst>
          </p:cNvPr>
          <p:cNvSpPr/>
          <p:nvPr/>
        </p:nvSpPr>
        <p:spPr>
          <a:xfrm>
            <a:off x="3695000" y="4779628"/>
            <a:ext cx="1317509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dirty="0"/>
              <a:t>How to unlock the device?</a:t>
            </a:r>
          </a:p>
        </p:txBody>
      </p:sp>
    </p:spTree>
    <p:extLst>
      <p:ext uri="{BB962C8B-B14F-4D97-AF65-F5344CB8AC3E}">
        <p14:creationId xmlns:p14="http://schemas.microsoft.com/office/powerpoint/2010/main" val="726365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F52031-25B5-41A3-A2BF-99E06909773C}"/>
              </a:ext>
            </a:extLst>
          </p:cNvPr>
          <p:cNvSpPr txBox="1"/>
          <p:nvPr/>
        </p:nvSpPr>
        <p:spPr>
          <a:xfrm>
            <a:off x="200846" y="155849"/>
            <a:ext cx="115042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Only can use method#1,</a:t>
            </a:r>
          </a:p>
          <a:p>
            <a:pPr marL="342900" indent="-342900">
              <a:buAutoNum type="arabicPeriod"/>
            </a:pPr>
            <a:r>
              <a:rPr lang="en-US" dirty="0"/>
              <a:t>Method#2 will cause change VID with same voltage, the ALERT# not pulling low, thus the system will hangout.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5B5442-1927-4A83-9277-7AA8725AA76B}"/>
              </a:ext>
            </a:extLst>
          </p:cNvPr>
          <p:cNvSpPr/>
          <p:nvPr/>
        </p:nvSpPr>
        <p:spPr>
          <a:xfrm>
            <a:off x="3759316" y="1466851"/>
            <a:ext cx="1317509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8EAD6-9DCC-4DEC-8E55-AA781153D7FE}"/>
              </a:ext>
            </a:extLst>
          </p:cNvPr>
          <p:cNvSpPr/>
          <p:nvPr/>
        </p:nvSpPr>
        <p:spPr>
          <a:xfrm>
            <a:off x="4064116" y="3429000"/>
            <a:ext cx="1317509" cy="2476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258F9-0A84-43EC-8B41-D250BFAC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723"/>
            <a:ext cx="12192000" cy="44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0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export .</a:t>
            </a:r>
            <a:r>
              <a:rPr lang="en-US" dirty="0" err="1"/>
              <a:t>cvs</a:t>
            </a:r>
            <a:r>
              <a:rPr lang="en-US" dirty="0"/>
              <a:t> file?</a:t>
            </a:r>
          </a:p>
        </p:txBody>
      </p:sp>
    </p:spTree>
    <p:extLst>
      <p:ext uri="{BB962C8B-B14F-4D97-AF65-F5344CB8AC3E}">
        <p14:creationId xmlns:p14="http://schemas.microsoft.com/office/powerpoint/2010/main" val="268083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4CDE1A-0028-4FDC-9F4C-705E7AA4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02" y="995104"/>
            <a:ext cx="5786748" cy="4820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55CB7-0D66-4167-9087-FD00EA5734B8}"/>
              </a:ext>
            </a:extLst>
          </p:cNvPr>
          <p:cNvSpPr txBox="1"/>
          <p:nvPr/>
        </p:nvSpPr>
        <p:spPr>
          <a:xfrm>
            <a:off x="192457" y="116631"/>
            <a:ext cx="115042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After update all the parameters---Write to Hardware and Store to NVM</a:t>
            </a:r>
          </a:p>
          <a:p>
            <a:pPr marL="342900" indent="-342900">
              <a:buAutoNum type="arabicPeriod"/>
            </a:pPr>
            <a:r>
              <a:rPr lang="en-US" dirty="0"/>
              <a:t>File---Export</a:t>
            </a:r>
          </a:p>
        </p:txBody>
      </p:sp>
    </p:spTree>
    <p:extLst>
      <p:ext uri="{BB962C8B-B14F-4D97-AF65-F5344CB8AC3E}">
        <p14:creationId xmlns:p14="http://schemas.microsoft.com/office/powerpoint/2010/main" val="131148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5C49A-4045-4ABA-BDA0-4FF595FCD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7" y="1020911"/>
            <a:ext cx="11306175" cy="59180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B9279C-3ACC-4C8D-AD7C-332866AC0AEB}"/>
              </a:ext>
            </a:extLst>
          </p:cNvPr>
          <p:cNvSpPr/>
          <p:nvPr/>
        </p:nvSpPr>
        <p:spPr>
          <a:xfrm>
            <a:off x="108228" y="1860521"/>
            <a:ext cx="1001654" cy="13144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9B530-8F8E-4FFA-B75D-539FB39D3CE8}"/>
              </a:ext>
            </a:extLst>
          </p:cNvPr>
          <p:cNvSpPr/>
          <p:nvPr/>
        </p:nvSpPr>
        <p:spPr>
          <a:xfrm>
            <a:off x="4688769" y="2590800"/>
            <a:ext cx="1407231" cy="476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3D7F9-E426-4410-BEBB-B17ADC60C648}"/>
              </a:ext>
            </a:extLst>
          </p:cNvPr>
          <p:cNvSpPr/>
          <p:nvPr/>
        </p:nvSpPr>
        <p:spPr>
          <a:xfrm>
            <a:off x="9052791" y="6619875"/>
            <a:ext cx="1407231" cy="4762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01719-B309-4775-839B-02E4A2913CC3}"/>
              </a:ext>
            </a:extLst>
          </p:cNvPr>
          <p:cNvSpPr txBox="1"/>
          <p:nvPr/>
        </p:nvSpPr>
        <p:spPr>
          <a:xfrm>
            <a:off x="192457" y="116631"/>
            <a:ext cx="11504243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Check all three on the left side</a:t>
            </a:r>
          </a:p>
          <a:p>
            <a:pPr marL="342900" indent="-342900">
              <a:buAutoNum type="arabicPeriod"/>
            </a:pPr>
            <a:r>
              <a:rPr lang="en-US" dirty="0"/>
              <a:t>Check to use current device. If use alternative address, the .csv file address is still old one or mess up</a:t>
            </a:r>
          </a:p>
          <a:p>
            <a:pPr marL="342900" indent="-342900">
              <a:buAutoNum type="arabicPeriod"/>
            </a:pPr>
            <a:r>
              <a:rPr lang="en-US" dirty="0"/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3215795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DE91-666A-4D2C-BD20-C81C2ED0F66A}"/>
              </a:ext>
            </a:extLst>
          </p:cNvPr>
          <p:cNvSpPr txBox="1"/>
          <p:nvPr/>
        </p:nvSpPr>
        <p:spPr>
          <a:xfrm>
            <a:off x="192457" y="116631"/>
            <a:ext cx="1150424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See instruction as below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9A014-13DC-47CB-8AC0-A9829F3E2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7" y="1283790"/>
            <a:ext cx="10717888" cy="45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52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DE91-666A-4D2C-BD20-C81C2ED0F66A}"/>
              </a:ext>
            </a:extLst>
          </p:cNvPr>
          <p:cNvSpPr txBox="1"/>
          <p:nvPr/>
        </p:nvSpPr>
        <p:spPr>
          <a:xfrm>
            <a:off x="105596" y="-11766"/>
            <a:ext cx="11504243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xx. Csv file with excel</a:t>
            </a:r>
          </a:p>
          <a:p>
            <a:pPr marL="342900" indent="-342900">
              <a:buAutoNum type="arabicPeriod"/>
            </a:pPr>
            <a:r>
              <a:rPr lang="en-US" dirty="0"/>
              <a:t> 3 lines after line7 at line8/9/10 as below</a:t>
            </a:r>
          </a:p>
          <a:p>
            <a:pPr marL="342900" indent="-342900">
              <a:buAutoNum type="arabicPeriod"/>
            </a:pPr>
            <a:r>
              <a:rPr lang="en-US" dirty="0"/>
              <a:t>Column 2 is I2C address 0xE6h(73d(E6h)), if customer uses different address, must change all the column2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6BB7E-0A0C-41A5-89E4-DD7C797E63F5}"/>
              </a:ext>
            </a:extLst>
          </p:cNvPr>
          <p:cNvSpPr/>
          <p:nvPr/>
        </p:nvSpPr>
        <p:spPr>
          <a:xfrm>
            <a:off x="3342356" y="3981450"/>
            <a:ext cx="1001654" cy="13144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E7B67-85AF-4CD5-AF88-0C0089F17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59" y="911564"/>
            <a:ext cx="8977138" cy="5829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E7BF5E-AD61-4D29-99C3-303435F22781}"/>
              </a:ext>
            </a:extLst>
          </p:cNvPr>
          <p:cNvSpPr/>
          <p:nvPr/>
        </p:nvSpPr>
        <p:spPr>
          <a:xfrm>
            <a:off x="1693921" y="4419600"/>
            <a:ext cx="284950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0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BE2197-579B-4E55-9770-31B34347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466" y="2320713"/>
            <a:ext cx="5353820" cy="1448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9F22B-7C86-4D61-BDAC-19BA9A43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12" y="2302800"/>
            <a:ext cx="5440974" cy="1448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FEDE91-666A-4D2C-BD20-C81C2ED0F66A}"/>
              </a:ext>
            </a:extLst>
          </p:cNvPr>
          <p:cNvSpPr txBox="1"/>
          <p:nvPr/>
        </p:nvSpPr>
        <p:spPr>
          <a:xfrm>
            <a:off x="97207" y="-11766"/>
            <a:ext cx="115042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Column 2 is I2C address E6h(73d(E6h)), if customer uses different address, must change all the column2</a:t>
            </a:r>
          </a:p>
          <a:p>
            <a:pPr marL="342900" indent="-342900">
              <a:buAutoNum type="arabicPeriod"/>
            </a:pPr>
            <a:r>
              <a:rPr lang="en-US" dirty="0"/>
              <a:t>Also need to change 0xA2 to 73h in three locations (Line 59/60/126) as below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6BB7E-0A0C-41A5-89E4-DD7C797E63F5}"/>
              </a:ext>
            </a:extLst>
          </p:cNvPr>
          <p:cNvSpPr/>
          <p:nvPr/>
        </p:nvSpPr>
        <p:spPr>
          <a:xfrm>
            <a:off x="5878512" y="2876550"/>
            <a:ext cx="4979987" cy="4286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7BF5E-AD61-4D29-99C3-303435F22781}"/>
              </a:ext>
            </a:extLst>
          </p:cNvPr>
          <p:cNvSpPr/>
          <p:nvPr/>
        </p:nvSpPr>
        <p:spPr>
          <a:xfrm>
            <a:off x="1703446" y="2703974"/>
            <a:ext cx="3659316" cy="82980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9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B6D-F6F3-4ACB-88B3-996EBF793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import .csv file back to device ?</a:t>
            </a:r>
          </a:p>
        </p:txBody>
      </p:sp>
    </p:spTree>
    <p:extLst>
      <p:ext uri="{BB962C8B-B14F-4D97-AF65-F5344CB8AC3E}">
        <p14:creationId xmlns:p14="http://schemas.microsoft.com/office/powerpoint/2010/main" val="4224292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151B3-0CE3-4407-BE1A-649B6B60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2" y="722818"/>
            <a:ext cx="10964411" cy="5894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68339-DD9B-442E-B251-541138B1A350}"/>
              </a:ext>
            </a:extLst>
          </p:cNvPr>
          <p:cNvSpPr txBox="1"/>
          <p:nvPr/>
        </p:nvSpPr>
        <p:spPr>
          <a:xfrm>
            <a:off x="97207" y="-11766"/>
            <a:ext cx="115042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I2C GUI in slide 3/4/5</a:t>
            </a:r>
          </a:p>
          <a:p>
            <a:pPr marL="342900" indent="-342900">
              <a:buAutoNum type="arabicPeriod"/>
            </a:pPr>
            <a:r>
              <a:rPr lang="en-US" dirty="0"/>
              <a:t>File---Import File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08333F-2E08-4134-B252-61F8BBF665E9}"/>
              </a:ext>
            </a:extLst>
          </p:cNvPr>
          <p:cNvSpPr/>
          <p:nvPr/>
        </p:nvSpPr>
        <p:spPr>
          <a:xfrm>
            <a:off x="478172" y="850007"/>
            <a:ext cx="889234" cy="3328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238BD-CEF3-4EFD-812A-7289CDCB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37" y="944373"/>
            <a:ext cx="10415666" cy="55495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EC730-D7CE-4BD4-8FA6-24B449C093D7}"/>
              </a:ext>
            </a:extLst>
          </p:cNvPr>
          <p:cNvSpPr txBox="1"/>
          <p:nvPr/>
        </p:nvSpPr>
        <p:spPr>
          <a:xfrm>
            <a:off x="97207" y="-11766"/>
            <a:ext cx="11504243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Select File---where saved</a:t>
            </a:r>
          </a:p>
          <a:p>
            <a:pPr marL="342900" indent="-342900">
              <a:buAutoNum type="arabicPeriod"/>
            </a:pPr>
            <a:r>
              <a:rPr lang="en-US" dirty="0"/>
              <a:t>Click “Import”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7C71B-01B7-42AC-8F61-9DE2B3BEA7FC}"/>
              </a:ext>
            </a:extLst>
          </p:cNvPr>
          <p:cNvSpPr/>
          <p:nvPr/>
        </p:nvSpPr>
        <p:spPr>
          <a:xfrm>
            <a:off x="10310069" y="1051343"/>
            <a:ext cx="889234" cy="3328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DA6E25-DD1D-41F2-A4A3-AB4FC401F2FD}"/>
              </a:ext>
            </a:extLst>
          </p:cNvPr>
          <p:cNvSpPr/>
          <p:nvPr/>
        </p:nvSpPr>
        <p:spPr>
          <a:xfrm>
            <a:off x="10235967" y="4676786"/>
            <a:ext cx="889234" cy="3328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6B1FA-D5F1-444A-9513-774A18B8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0" y="915990"/>
            <a:ext cx="1958510" cy="85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78C924-A34E-4841-A4C0-409AF92B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267" y="506476"/>
            <a:ext cx="7148179" cy="5845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32F3F2-FDE5-4818-A3A6-97352DF01CEC}"/>
              </a:ext>
            </a:extLst>
          </p:cNvPr>
          <p:cNvSpPr/>
          <p:nvPr/>
        </p:nvSpPr>
        <p:spPr>
          <a:xfrm>
            <a:off x="1285923" y="1033227"/>
            <a:ext cx="600027" cy="736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C0812-94C1-477C-A9CC-CECB567C2BCD}"/>
              </a:ext>
            </a:extLst>
          </p:cNvPr>
          <p:cNvSpPr/>
          <p:nvPr/>
        </p:nvSpPr>
        <p:spPr>
          <a:xfrm>
            <a:off x="8229648" y="5862402"/>
            <a:ext cx="828627" cy="4891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8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D4F2D-B448-4F82-BAD7-40B5DC5A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2" y="800404"/>
            <a:ext cx="11149192" cy="5927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7BAF8B-00A8-4A13-81CB-F195B44B5AC6}"/>
              </a:ext>
            </a:extLst>
          </p:cNvPr>
          <p:cNvSpPr txBox="1"/>
          <p:nvPr/>
        </p:nvSpPr>
        <p:spPr>
          <a:xfrm>
            <a:off x="97207" y="-11766"/>
            <a:ext cx="1150424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import is successful, the Finish importing configuration in green shown in Log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1100A-7656-48D1-96F3-888E3FCBEC82}"/>
              </a:ext>
            </a:extLst>
          </p:cNvPr>
          <p:cNvSpPr/>
          <p:nvPr/>
        </p:nvSpPr>
        <p:spPr>
          <a:xfrm>
            <a:off x="323459" y="6218963"/>
            <a:ext cx="8577260" cy="2321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7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06B723-CFC7-4236-A89A-65D57B1F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1" y="964990"/>
            <a:ext cx="11262589" cy="5893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7E4B63-9F97-494A-91FE-B6DDD828AC24}"/>
              </a:ext>
            </a:extLst>
          </p:cNvPr>
          <p:cNvSpPr txBox="1"/>
          <p:nvPr/>
        </p:nvSpPr>
        <p:spPr>
          <a:xfrm>
            <a:off x="97207" y="-11766"/>
            <a:ext cx="11504243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 the TPS544C26 Device Specific tab</a:t>
            </a:r>
          </a:p>
          <a:p>
            <a:pPr marL="342900" indent="-342900">
              <a:buAutoNum type="arabicPeriod"/>
            </a:pPr>
            <a:r>
              <a:rPr lang="en-US" dirty="0"/>
              <a:t>Click “Refresh All” and “Store to NVM”</a:t>
            </a:r>
          </a:p>
          <a:p>
            <a:pPr marL="342900" indent="-342900">
              <a:buAutoNum type="arabicPeriod"/>
            </a:pPr>
            <a:r>
              <a:rPr lang="en-US" dirty="0"/>
              <a:t>Done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E42D82-0710-444C-886A-F6F469C91CF9}"/>
              </a:ext>
            </a:extLst>
          </p:cNvPr>
          <p:cNvSpPr/>
          <p:nvPr/>
        </p:nvSpPr>
        <p:spPr>
          <a:xfrm>
            <a:off x="2021746" y="1213571"/>
            <a:ext cx="654342" cy="2573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7781BB-3410-4090-8C85-48C63C7FDD4E}"/>
              </a:ext>
            </a:extLst>
          </p:cNvPr>
          <p:cNvSpPr/>
          <p:nvPr/>
        </p:nvSpPr>
        <p:spPr>
          <a:xfrm>
            <a:off x="2676089" y="1213571"/>
            <a:ext cx="595618" cy="2573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690DD-9E1E-4B56-BFE7-EA98BCCF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48" y="379793"/>
            <a:ext cx="8253175" cy="5654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53E248-31B2-49EC-AC7D-5A709AEA98B2}"/>
              </a:ext>
            </a:extLst>
          </p:cNvPr>
          <p:cNvSpPr/>
          <p:nvPr/>
        </p:nvSpPr>
        <p:spPr>
          <a:xfrm>
            <a:off x="1676448" y="823677"/>
            <a:ext cx="1276302" cy="3764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58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FE10E-4A10-42A6-AF5A-F07A7C72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24" y="612559"/>
            <a:ext cx="10565090" cy="5992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E4F4F2-09C5-4031-9550-E8C946AD42E2}"/>
              </a:ext>
            </a:extLst>
          </p:cNvPr>
          <p:cNvSpPr/>
          <p:nvPr/>
        </p:nvSpPr>
        <p:spPr>
          <a:xfrm>
            <a:off x="8411989" y="1236833"/>
            <a:ext cx="1208261" cy="4395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4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E3157-33B7-48AE-BC2B-23E7C0A0D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" y="661169"/>
            <a:ext cx="11331922" cy="5890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3AA88B-DF3C-4638-AB84-C1C487A8C3B2}"/>
              </a:ext>
            </a:extLst>
          </p:cNvPr>
          <p:cNvSpPr/>
          <p:nvPr/>
        </p:nvSpPr>
        <p:spPr>
          <a:xfrm>
            <a:off x="861134" y="1402672"/>
            <a:ext cx="284085" cy="372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E3C2B-C106-4049-885B-70100669D5F8}"/>
              </a:ext>
            </a:extLst>
          </p:cNvPr>
          <p:cNvSpPr/>
          <p:nvPr/>
        </p:nvSpPr>
        <p:spPr>
          <a:xfrm>
            <a:off x="1970519" y="1121453"/>
            <a:ext cx="691441" cy="2812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7E73C-1F61-43A9-B1D6-CABE04E97A94}"/>
              </a:ext>
            </a:extLst>
          </p:cNvPr>
          <p:cNvSpPr/>
          <p:nvPr/>
        </p:nvSpPr>
        <p:spPr>
          <a:xfrm>
            <a:off x="430039" y="3741908"/>
            <a:ext cx="691441" cy="2812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8FBA46-31B7-4E81-9D88-751DFA825F47}"/>
              </a:ext>
            </a:extLst>
          </p:cNvPr>
          <p:cNvSpPr/>
          <p:nvPr/>
        </p:nvSpPr>
        <p:spPr>
          <a:xfrm>
            <a:off x="3706639" y="3741907"/>
            <a:ext cx="691441" cy="2812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6B151-26B6-4D5C-933E-5D5610757BFD}"/>
              </a:ext>
            </a:extLst>
          </p:cNvPr>
          <p:cNvSpPr txBox="1"/>
          <p:nvPr/>
        </p:nvSpPr>
        <p:spPr>
          <a:xfrm>
            <a:off x="543256" y="105752"/>
            <a:ext cx="10474699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Registers tab---click page 3-----See 0xB1 (REG_LOCK)</a:t>
            </a:r>
          </a:p>
        </p:txBody>
      </p:sp>
    </p:spTree>
    <p:extLst>
      <p:ext uri="{BB962C8B-B14F-4D97-AF65-F5344CB8AC3E}">
        <p14:creationId xmlns:p14="http://schemas.microsoft.com/office/powerpoint/2010/main" val="80609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13E503-9243-4AC3-8223-E70F5C70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07" y="888403"/>
            <a:ext cx="10684166" cy="5433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13DBE-83F2-4F51-9654-AE92FD754E78}"/>
              </a:ext>
            </a:extLst>
          </p:cNvPr>
          <p:cNvSpPr txBox="1"/>
          <p:nvPr/>
        </p:nvSpPr>
        <p:spPr>
          <a:xfrm>
            <a:off x="1287262" y="186431"/>
            <a:ext cx="305577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0xB1: enter 95----click “Write”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F322B-D345-42CC-98A4-4EAB26C769BA}"/>
              </a:ext>
            </a:extLst>
          </p:cNvPr>
          <p:cNvSpPr/>
          <p:nvPr/>
        </p:nvSpPr>
        <p:spPr>
          <a:xfrm>
            <a:off x="3857641" y="3464558"/>
            <a:ext cx="890528" cy="285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B6BFB2-0FB5-497A-8105-337B6472AA44}"/>
              </a:ext>
            </a:extLst>
          </p:cNvPr>
          <p:cNvSpPr/>
          <p:nvPr/>
        </p:nvSpPr>
        <p:spPr>
          <a:xfrm>
            <a:off x="10561843" y="3462507"/>
            <a:ext cx="890528" cy="285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86AAF8-8854-44BB-BC96-EF6A1598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0" y="601735"/>
            <a:ext cx="11293819" cy="5654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F5ED2-CBC8-4126-A662-AAF722723D18}"/>
              </a:ext>
            </a:extLst>
          </p:cNvPr>
          <p:cNvSpPr txBox="1"/>
          <p:nvPr/>
        </p:nvSpPr>
        <p:spPr>
          <a:xfrm>
            <a:off x="1142724" y="51274"/>
            <a:ext cx="602530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0xB1: automatically changes back to 0x00. Please ignore NACK</a:t>
            </a:r>
          </a:p>
        </p:txBody>
      </p:sp>
    </p:spTree>
    <p:extLst>
      <p:ext uri="{BB962C8B-B14F-4D97-AF65-F5344CB8AC3E}">
        <p14:creationId xmlns:p14="http://schemas.microsoft.com/office/powerpoint/2010/main" val="218702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B8335-D038-4916-984C-D00ACB41A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6" y="693183"/>
            <a:ext cx="11164267" cy="5471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487EE4-E90C-4517-AC78-232C1D95EF43}"/>
              </a:ext>
            </a:extLst>
          </p:cNvPr>
          <p:cNvSpPr txBox="1"/>
          <p:nvPr/>
        </p:nvSpPr>
        <p:spPr>
          <a:xfrm>
            <a:off x="1287262" y="186431"/>
            <a:ext cx="3058979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0xB1: enter 64----click “Write”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4C4CF-7B12-4BFB-A6B9-46D099730916}"/>
              </a:ext>
            </a:extLst>
          </p:cNvPr>
          <p:cNvSpPr/>
          <p:nvPr/>
        </p:nvSpPr>
        <p:spPr>
          <a:xfrm>
            <a:off x="3564026" y="3565226"/>
            <a:ext cx="890528" cy="285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3F1306-CC29-4D10-8AB7-FA3CDE9CD340}"/>
              </a:ext>
            </a:extLst>
          </p:cNvPr>
          <p:cNvSpPr/>
          <p:nvPr/>
        </p:nvSpPr>
        <p:spPr>
          <a:xfrm>
            <a:off x="10268228" y="3563175"/>
            <a:ext cx="890528" cy="2853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6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686</Words>
  <Application>Microsoft Office PowerPoint</Application>
  <PresentationFormat>Widescreen</PresentationFormat>
  <Paragraphs>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TPS544C26 Configuration Programming User Guide Rev.1.1</vt:lpstr>
      <vt:lpstr>How to unlock the device?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calculate and set the value of VIDO_MAX (BDh[0]+Beh[7:0])?</vt:lpstr>
      <vt:lpstr>PowerPoint Presentation</vt:lpstr>
      <vt:lpstr>How to update other parameters?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export .cvs file?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import .csv file back to device 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change parameters for TPS544C26</dc:title>
  <dc:creator>Zhang, Nancy</dc:creator>
  <cp:lastModifiedBy>Zhang, Nancy</cp:lastModifiedBy>
  <cp:revision>70</cp:revision>
  <dcterms:created xsi:type="dcterms:W3CDTF">2024-02-02T15:14:49Z</dcterms:created>
  <dcterms:modified xsi:type="dcterms:W3CDTF">2024-04-09T20:13:50Z</dcterms:modified>
</cp:coreProperties>
</file>