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8" d="100"/>
          <a:sy n="118" d="100"/>
        </p:scale>
        <p:origin x="-476" y="-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7F1C0-55C1-4FB3-BF8E-21A768761C50}" type="datetimeFigureOut">
              <a:rPr kumimoji="1" lang="ja-JP" altLang="en-US" smtClean="0"/>
              <a:t>2019/8/22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0D85F-013F-46C6-8CEE-A19614D0C4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2137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7F1C0-55C1-4FB3-BF8E-21A768761C50}" type="datetimeFigureOut">
              <a:rPr kumimoji="1" lang="ja-JP" altLang="en-US" smtClean="0"/>
              <a:t>2019/8/22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0D85F-013F-46C6-8CEE-A19614D0C4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1697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7F1C0-55C1-4FB3-BF8E-21A768761C50}" type="datetimeFigureOut">
              <a:rPr kumimoji="1" lang="ja-JP" altLang="en-US" smtClean="0"/>
              <a:t>2019/8/22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0D85F-013F-46C6-8CEE-A19614D0C4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7053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7F1C0-55C1-4FB3-BF8E-21A768761C50}" type="datetimeFigureOut">
              <a:rPr kumimoji="1" lang="ja-JP" altLang="en-US" smtClean="0"/>
              <a:t>2019/8/22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0D85F-013F-46C6-8CEE-A19614D0C4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2591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7F1C0-55C1-4FB3-BF8E-21A768761C50}" type="datetimeFigureOut">
              <a:rPr kumimoji="1" lang="ja-JP" altLang="en-US" smtClean="0"/>
              <a:t>2019/8/22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0D85F-013F-46C6-8CEE-A19614D0C4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2603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7F1C0-55C1-4FB3-BF8E-21A768761C50}" type="datetimeFigureOut">
              <a:rPr kumimoji="1" lang="ja-JP" altLang="en-US" smtClean="0"/>
              <a:t>2019/8/22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0D85F-013F-46C6-8CEE-A19614D0C4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8528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7F1C0-55C1-4FB3-BF8E-21A768761C50}" type="datetimeFigureOut">
              <a:rPr kumimoji="1" lang="ja-JP" altLang="en-US" smtClean="0"/>
              <a:t>2019/8/22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0D85F-013F-46C6-8CEE-A19614D0C4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1560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7F1C0-55C1-4FB3-BF8E-21A768761C50}" type="datetimeFigureOut">
              <a:rPr kumimoji="1" lang="ja-JP" altLang="en-US" smtClean="0"/>
              <a:t>2019/8/22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0D85F-013F-46C6-8CEE-A19614D0C4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946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7F1C0-55C1-4FB3-BF8E-21A768761C50}" type="datetimeFigureOut">
              <a:rPr kumimoji="1" lang="ja-JP" altLang="en-US" smtClean="0"/>
              <a:t>2019/8/22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0D85F-013F-46C6-8CEE-A19614D0C4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3754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7F1C0-55C1-4FB3-BF8E-21A768761C50}" type="datetimeFigureOut">
              <a:rPr kumimoji="1" lang="ja-JP" altLang="en-US" smtClean="0"/>
              <a:t>2019/8/22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0D85F-013F-46C6-8CEE-A19614D0C4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8381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7F1C0-55C1-4FB3-BF8E-21A768761C50}" type="datetimeFigureOut">
              <a:rPr kumimoji="1" lang="ja-JP" altLang="en-US" smtClean="0"/>
              <a:t>2019/8/22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0D85F-013F-46C6-8CEE-A19614D0C4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2527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7F1C0-55C1-4FB3-BF8E-21A768761C50}" type="datetimeFigureOut">
              <a:rPr kumimoji="1" lang="ja-JP" altLang="en-US" smtClean="0"/>
              <a:t>2019/8/22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0D85F-013F-46C6-8CEE-A19614D0C4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1380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カギ線コネクタ 4"/>
          <p:cNvCxnSpPr/>
          <p:nvPr/>
        </p:nvCxnSpPr>
        <p:spPr>
          <a:xfrm flipV="1">
            <a:off x="1835696" y="1946050"/>
            <a:ext cx="432048" cy="28803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カギ線コネクタ 5"/>
          <p:cNvCxnSpPr/>
          <p:nvPr/>
        </p:nvCxnSpPr>
        <p:spPr>
          <a:xfrm flipH="1" flipV="1">
            <a:off x="2051720" y="1946050"/>
            <a:ext cx="432048" cy="28803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カギ線コネクタ 6"/>
          <p:cNvCxnSpPr/>
          <p:nvPr/>
        </p:nvCxnSpPr>
        <p:spPr>
          <a:xfrm flipV="1">
            <a:off x="2267744" y="1946050"/>
            <a:ext cx="432048" cy="28803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カギ線コネクタ 7"/>
          <p:cNvCxnSpPr/>
          <p:nvPr/>
        </p:nvCxnSpPr>
        <p:spPr>
          <a:xfrm flipH="1" flipV="1">
            <a:off x="2483768" y="1946050"/>
            <a:ext cx="432048" cy="28803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カギ線コネクタ 8"/>
          <p:cNvCxnSpPr/>
          <p:nvPr/>
        </p:nvCxnSpPr>
        <p:spPr>
          <a:xfrm flipV="1">
            <a:off x="2699792" y="1946050"/>
            <a:ext cx="432048" cy="28803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カギ線コネクタ 9"/>
          <p:cNvCxnSpPr/>
          <p:nvPr/>
        </p:nvCxnSpPr>
        <p:spPr>
          <a:xfrm flipH="1" flipV="1">
            <a:off x="2915816" y="1946050"/>
            <a:ext cx="432048" cy="28803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カギ線コネクタ 10"/>
          <p:cNvCxnSpPr/>
          <p:nvPr/>
        </p:nvCxnSpPr>
        <p:spPr>
          <a:xfrm flipV="1">
            <a:off x="3131840" y="1946050"/>
            <a:ext cx="432048" cy="28803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カギ線コネクタ 11"/>
          <p:cNvCxnSpPr/>
          <p:nvPr/>
        </p:nvCxnSpPr>
        <p:spPr>
          <a:xfrm flipH="1" flipV="1">
            <a:off x="3347864" y="1946050"/>
            <a:ext cx="432048" cy="28803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カギ線コネクタ 12"/>
          <p:cNvCxnSpPr/>
          <p:nvPr/>
        </p:nvCxnSpPr>
        <p:spPr>
          <a:xfrm flipV="1">
            <a:off x="3563888" y="1946050"/>
            <a:ext cx="432048" cy="28803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カギ線コネクタ 13"/>
          <p:cNvCxnSpPr/>
          <p:nvPr/>
        </p:nvCxnSpPr>
        <p:spPr>
          <a:xfrm flipH="1" flipV="1">
            <a:off x="3779912" y="1946050"/>
            <a:ext cx="432048" cy="28803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カギ線コネクタ 14"/>
          <p:cNvCxnSpPr/>
          <p:nvPr/>
        </p:nvCxnSpPr>
        <p:spPr>
          <a:xfrm flipV="1">
            <a:off x="3995936" y="1946050"/>
            <a:ext cx="432048" cy="28803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カギ線コネクタ 15"/>
          <p:cNvCxnSpPr/>
          <p:nvPr/>
        </p:nvCxnSpPr>
        <p:spPr>
          <a:xfrm flipH="1" flipV="1">
            <a:off x="4211960" y="1946050"/>
            <a:ext cx="432048" cy="28803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カギ線コネクタ 16"/>
          <p:cNvCxnSpPr/>
          <p:nvPr/>
        </p:nvCxnSpPr>
        <p:spPr>
          <a:xfrm flipV="1">
            <a:off x="4427984" y="1946050"/>
            <a:ext cx="432048" cy="28803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カギ線コネクタ 17"/>
          <p:cNvCxnSpPr/>
          <p:nvPr/>
        </p:nvCxnSpPr>
        <p:spPr>
          <a:xfrm flipH="1" flipV="1">
            <a:off x="4644008" y="1946050"/>
            <a:ext cx="432048" cy="28803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カギ線コネクタ 18"/>
          <p:cNvCxnSpPr/>
          <p:nvPr/>
        </p:nvCxnSpPr>
        <p:spPr>
          <a:xfrm flipV="1">
            <a:off x="4860032" y="1946050"/>
            <a:ext cx="432048" cy="28803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カギ線コネクタ 19"/>
          <p:cNvCxnSpPr/>
          <p:nvPr/>
        </p:nvCxnSpPr>
        <p:spPr>
          <a:xfrm flipH="1" flipV="1">
            <a:off x="5076056" y="1946050"/>
            <a:ext cx="432048" cy="28803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カギ線コネクタ 20"/>
          <p:cNvCxnSpPr/>
          <p:nvPr/>
        </p:nvCxnSpPr>
        <p:spPr>
          <a:xfrm flipV="1">
            <a:off x="5292080" y="1946050"/>
            <a:ext cx="432048" cy="28803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カギ線コネクタ 21"/>
          <p:cNvCxnSpPr/>
          <p:nvPr/>
        </p:nvCxnSpPr>
        <p:spPr>
          <a:xfrm flipH="1" flipV="1">
            <a:off x="5508104" y="1946050"/>
            <a:ext cx="432048" cy="28803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カギ線コネクタ 22"/>
          <p:cNvCxnSpPr/>
          <p:nvPr/>
        </p:nvCxnSpPr>
        <p:spPr>
          <a:xfrm flipV="1">
            <a:off x="5724128" y="1946050"/>
            <a:ext cx="432048" cy="28803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カギ線コネクタ 23"/>
          <p:cNvCxnSpPr/>
          <p:nvPr/>
        </p:nvCxnSpPr>
        <p:spPr>
          <a:xfrm flipH="1" flipV="1">
            <a:off x="5940152" y="1946050"/>
            <a:ext cx="432048" cy="28803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カギ線コネクタ 24"/>
          <p:cNvCxnSpPr/>
          <p:nvPr/>
        </p:nvCxnSpPr>
        <p:spPr>
          <a:xfrm flipV="1">
            <a:off x="6156176" y="1946050"/>
            <a:ext cx="432048" cy="28803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カギ線コネクタ 25"/>
          <p:cNvCxnSpPr/>
          <p:nvPr/>
        </p:nvCxnSpPr>
        <p:spPr>
          <a:xfrm flipH="1" flipV="1">
            <a:off x="6372200" y="1946050"/>
            <a:ext cx="432048" cy="28803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カギ線コネクタ 26"/>
          <p:cNvCxnSpPr/>
          <p:nvPr/>
        </p:nvCxnSpPr>
        <p:spPr>
          <a:xfrm flipV="1">
            <a:off x="6588224" y="1946050"/>
            <a:ext cx="432048" cy="28803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カギ線コネクタ 27"/>
          <p:cNvCxnSpPr/>
          <p:nvPr/>
        </p:nvCxnSpPr>
        <p:spPr>
          <a:xfrm flipH="1" flipV="1">
            <a:off x="6804248" y="1946050"/>
            <a:ext cx="432048" cy="28803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フリーフォーム 28"/>
          <p:cNvSpPr/>
          <p:nvPr/>
        </p:nvSpPr>
        <p:spPr>
          <a:xfrm>
            <a:off x="1907705" y="483518"/>
            <a:ext cx="4104456" cy="1086743"/>
          </a:xfrm>
          <a:custGeom>
            <a:avLst/>
            <a:gdLst>
              <a:gd name="connsiteX0" fmla="*/ 0 w 5013063"/>
              <a:gd name="connsiteY0" fmla="*/ 855454 h 1086743"/>
              <a:gd name="connsiteX1" fmla="*/ 564776 w 5013063"/>
              <a:gd name="connsiteY1" fmla="*/ 731741 h 1086743"/>
              <a:gd name="connsiteX2" fmla="*/ 2216075 w 5013063"/>
              <a:gd name="connsiteY2" fmla="*/ 221 h 1086743"/>
              <a:gd name="connsiteX3" fmla="*/ 4372983 w 5013063"/>
              <a:gd name="connsiteY3" fmla="*/ 812423 h 1086743"/>
              <a:gd name="connsiteX4" fmla="*/ 5013063 w 5013063"/>
              <a:gd name="connsiteY4" fmla="*/ 1086743 h 1086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13063" h="1086743">
                <a:moveTo>
                  <a:pt x="0" y="855454"/>
                </a:moveTo>
                <a:cubicBezTo>
                  <a:pt x="97715" y="864867"/>
                  <a:pt x="195430" y="874280"/>
                  <a:pt x="564776" y="731741"/>
                </a:cubicBezTo>
                <a:cubicBezTo>
                  <a:pt x="934122" y="589202"/>
                  <a:pt x="1581374" y="-13226"/>
                  <a:pt x="2216075" y="221"/>
                </a:cubicBezTo>
                <a:cubicBezTo>
                  <a:pt x="2850776" y="13668"/>
                  <a:pt x="3906818" y="631336"/>
                  <a:pt x="4372983" y="812423"/>
                </a:cubicBezTo>
                <a:cubicBezTo>
                  <a:pt x="4839148" y="993510"/>
                  <a:pt x="4926105" y="1040126"/>
                  <a:pt x="5013063" y="1086743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1" name="直線コネクタ 30"/>
          <p:cNvCxnSpPr/>
          <p:nvPr/>
        </p:nvCxnSpPr>
        <p:spPr>
          <a:xfrm>
            <a:off x="1691680" y="1225970"/>
            <a:ext cx="5544616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テキスト ボックス 32"/>
          <p:cNvSpPr txBox="1"/>
          <p:nvPr/>
        </p:nvSpPr>
        <p:spPr>
          <a:xfrm>
            <a:off x="2483768" y="1937777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/>
              <a:t>1</a:t>
            </a:r>
            <a:endParaRPr kumimoji="1" lang="ja-JP" altLang="en-US" sz="1200" dirty="0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2915816" y="1937777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/>
              <a:t>2</a:t>
            </a:r>
            <a:endParaRPr kumimoji="1" lang="ja-JP" altLang="en-US" sz="1200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3347864" y="1937777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/>
              <a:t>3</a:t>
            </a:r>
            <a:endParaRPr kumimoji="1" lang="ja-JP" altLang="en-US" sz="1200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3779912" y="1937777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/>
              <a:t>4</a:t>
            </a:r>
            <a:endParaRPr kumimoji="1" lang="ja-JP" altLang="en-US" sz="1200" dirty="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4211960" y="1937777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/>
              <a:t>5</a:t>
            </a:r>
            <a:endParaRPr kumimoji="1" lang="ja-JP" altLang="en-US" sz="1200" dirty="0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4644008" y="1937777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/>
              <a:t>6</a:t>
            </a:r>
            <a:endParaRPr kumimoji="1" lang="ja-JP" altLang="en-US" sz="1200" dirty="0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5076056" y="1937777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/>
              <a:t>7</a:t>
            </a:r>
            <a:endParaRPr kumimoji="1" lang="ja-JP" altLang="en-US" sz="1200" dirty="0"/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5508104" y="1937777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smtClean="0"/>
              <a:t>8</a:t>
            </a:r>
            <a:endParaRPr kumimoji="1" lang="ja-JP" altLang="en-US" sz="1200" dirty="0"/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284994" y="1087470"/>
            <a:ext cx="12475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/>
              <a:t>OC_FAULT_LIMIT</a:t>
            </a:r>
            <a:endParaRPr kumimoji="1" lang="ja-JP" altLang="en-US" sz="1200" dirty="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300143" y="1957083"/>
            <a:ext cx="122559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smtClean="0"/>
              <a:t>Internal counter</a:t>
            </a:r>
            <a:endParaRPr kumimoji="1" lang="ja-JP" altLang="en-US" sz="1200" dirty="0"/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322072" y="2643884"/>
            <a:ext cx="13286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smtClean="0"/>
              <a:t>Low/High side FET</a:t>
            </a:r>
            <a:endParaRPr kumimoji="1" lang="ja-JP" altLang="en-US" sz="1200" dirty="0"/>
          </a:p>
        </p:txBody>
      </p:sp>
      <p:cxnSp>
        <p:nvCxnSpPr>
          <p:cNvPr id="50" name="直線コネクタ 49"/>
          <p:cNvCxnSpPr/>
          <p:nvPr/>
        </p:nvCxnSpPr>
        <p:spPr>
          <a:xfrm>
            <a:off x="1691680" y="2945798"/>
            <a:ext cx="55446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コネクタ 50"/>
          <p:cNvCxnSpPr/>
          <p:nvPr/>
        </p:nvCxnSpPr>
        <p:spPr>
          <a:xfrm>
            <a:off x="1691680" y="3233830"/>
            <a:ext cx="55446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コネクタ 52"/>
          <p:cNvCxnSpPr/>
          <p:nvPr/>
        </p:nvCxnSpPr>
        <p:spPr>
          <a:xfrm>
            <a:off x="5207663" y="2945798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テキスト ボックス 53"/>
          <p:cNvSpPr txBox="1"/>
          <p:nvPr/>
        </p:nvSpPr>
        <p:spPr>
          <a:xfrm>
            <a:off x="3417756" y="2945798"/>
            <a:ext cx="3866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smtClean="0"/>
              <a:t>ON</a:t>
            </a:r>
            <a:endParaRPr kumimoji="1" lang="ja-JP" altLang="en-US" sz="1200" dirty="0"/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6057564" y="2945798"/>
            <a:ext cx="4283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smtClean="0"/>
              <a:t>OFF</a:t>
            </a:r>
            <a:endParaRPr kumimoji="1" lang="ja-JP" altLang="en-US" sz="1200" dirty="0"/>
          </a:p>
        </p:txBody>
      </p:sp>
      <p:sp>
        <p:nvSpPr>
          <p:cNvPr id="56" name="フリーフォーム 55"/>
          <p:cNvSpPr/>
          <p:nvPr/>
        </p:nvSpPr>
        <p:spPr>
          <a:xfrm>
            <a:off x="7215572" y="2854392"/>
            <a:ext cx="92732" cy="459810"/>
          </a:xfrm>
          <a:custGeom>
            <a:avLst/>
            <a:gdLst>
              <a:gd name="connsiteX0" fmla="*/ 104164 w 185464"/>
              <a:gd name="connsiteY0" fmla="*/ 0 h 712075"/>
              <a:gd name="connsiteX1" fmla="*/ 1967 w 185464"/>
              <a:gd name="connsiteY1" fmla="*/ 317351 h 712075"/>
              <a:gd name="connsiteX2" fmla="*/ 184847 w 185464"/>
              <a:gd name="connsiteY2" fmla="*/ 473337 h 712075"/>
              <a:gd name="connsiteX3" fmla="*/ 61134 w 185464"/>
              <a:gd name="connsiteY3" fmla="*/ 677732 h 712075"/>
              <a:gd name="connsiteX4" fmla="*/ 50376 w 185464"/>
              <a:gd name="connsiteY4" fmla="*/ 710005 h 712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5464" h="712075">
                <a:moveTo>
                  <a:pt x="104164" y="0"/>
                </a:moveTo>
                <a:cubicBezTo>
                  <a:pt x="46342" y="119231"/>
                  <a:pt x="-11480" y="238462"/>
                  <a:pt x="1967" y="317351"/>
                </a:cubicBezTo>
                <a:cubicBezTo>
                  <a:pt x="15414" y="396241"/>
                  <a:pt x="174986" y="413274"/>
                  <a:pt x="184847" y="473337"/>
                </a:cubicBezTo>
                <a:cubicBezTo>
                  <a:pt x="194708" y="533400"/>
                  <a:pt x="83546" y="638287"/>
                  <a:pt x="61134" y="677732"/>
                </a:cubicBezTo>
                <a:cubicBezTo>
                  <a:pt x="38722" y="717177"/>
                  <a:pt x="44549" y="713591"/>
                  <a:pt x="50376" y="71000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フリーフォーム 56"/>
          <p:cNvSpPr/>
          <p:nvPr/>
        </p:nvSpPr>
        <p:spPr>
          <a:xfrm>
            <a:off x="7308304" y="2846028"/>
            <a:ext cx="92732" cy="459810"/>
          </a:xfrm>
          <a:custGeom>
            <a:avLst/>
            <a:gdLst>
              <a:gd name="connsiteX0" fmla="*/ 104164 w 185464"/>
              <a:gd name="connsiteY0" fmla="*/ 0 h 712075"/>
              <a:gd name="connsiteX1" fmla="*/ 1967 w 185464"/>
              <a:gd name="connsiteY1" fmla="*/ 317351 h 712075"/>
              <a:gd name="connsiteX2" fmla="*/ 184847 w 185464"/>
              <a:gd name="connsiteY2" fmla="*/ 473337 h 712075"/>
              <a:gd name="connsiteX3" fmla="*/ 61134 w 185464"/>
              <a:gd name="connsiteY3" fmla="*/ 677732 h 712075"/>
              <a:gd name="connsiteX4" fmla="*/ 50376 w 185464"/>
              <a:gd name="connsiteY4" fmla="*/ 710005 h 712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5464" h="712075">
                <a:moveTo>
                  <a:pt x="104164" y="0"/>
                </a:moveTo>
                <a:cubicBezTo>
                  <a:pt x="46342" y="119231"/>
                  <a:pt x="-11480" y="238462"/>
                  <a:pt x="1967" y="317351"/>
                </a:cubicBezTo>
                <a:cubicBezTo>
                  <a:pt x="15414" y="396241"/>
                  <a:pt x="174986" y="413274"/>
                  <a:pt x="184847" y="473337"/>
                </a:cubicBezTo>
                <a:cubicBezTo>
                  <a:pt x="194708" y="533400"/>
                  <a:pt x="83546" y="638287"/>
                  <a:pt x="61134" y="677732"/>
                </a:cubicBezTo>
                <a:cubicBezTo>
                  <a:pt x="38722" y="717177"/>
                  <a:pt x="44549" y="713591"/>
                  <a:pt x="50376" y="71000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3" name="直線コネクタ 62"/>
          <p:cNvCxnSpPr/>
          <p:nvPr/>
        </p:nvCxnSpPr>
        <p:spPr>
          <a:xfrm flipH="1">
            <a:off x="7401036" y="2945798"/>
            <a:ext cx="4833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線コネクタ 63"/>
          <p:cNvCxnSpPr/>
          <p:nvPr/>
        </p:nvCxnSpPr>
        <p:spPr>
          <a:xfrm flipH="1">
            <a:off x="7401036" y="3233830"/>
            <a:ext cx="4833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テキスト ボックス 64"/>
          <p:cNvSpPr txBox="1"/>
          <p:nvPr/>
        </p:nvSpPr>
        <p:spPr>
          <a:xfrm>
            <a:off x="7524328" y="2945798"/>
            <a:ext cx="3866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smtClean="0"/>
              <a:t>ON</a:t>
            </a:r>
            <a:endParaRPr kumimoji="1" lang="ja-JP" altLang="en-US" sz="1200" dirty="0"/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915357" y="2956831"/>
            <a:ext cx="5918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smtClean="0"/>
              <a:t>Case 1</a:t>
            </a:r>
            <a:endParaRPr kumimoji="1" lang="ja-JP" altLang="en-US" sz="1200" dirty="0"/>
          </a:p>
        </p:txBody>
      </p:sp>
      <p:cxnSp>
        <p:nvCxnSpPr>
          <p:cNvPr id="67" name="直線コネクタ 66"/>
          <p:cNvCxnSpPr/>
          <p:nvPr/>
        </p:nvCxnSpPr>
        <p:spPr>
          <a:xfrm>
            <a:off x="1675915" y="3665878"/>
            <a:ext cx="55446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線コネクタ 67"/>
          <p:cNvCxnSpPr/>
          <p:nvPr/>
        </p:nvCxnSpPr>
        <p:spPr>
          <a:xfrm>
            <a:off x="1675915" y="3953910"/>
            <a:ext cx="55446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直線コネクタ 68"/>
          <p:cNvCxnSpPr/>
          <p:nvPr/>
        </p:nvCxnSpPr>
        <p:spPr>
          <a:xfrm>
            <a:off x="5191898" y="3665878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テキスト ボックス 69"/>
          <p:cNvSpPr txBox="1"/>
          <p:nvPr/>
        </p:nvSpPr>
        <p:spPr>
          <a:xfrm>
            <a:off x="3401991" y="3665878"/>
            <a:ext cx="3866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smtClean="0"/>
              <a:t>ON</a:t>
            </a:r>
            <a:endParaRPr kumimoji="1" lang="ja-JP" altLang="en-US" sz="1200" dirty="0"/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5207663" y="3665878"/>
            <a:ext cx="4283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smtClean="0"/>
              <a:t>OFF</a:t>
            </a:r>
            <a:endParaRPr kumimoji="1" lang="ja-JP" altLang="en-US" sz="1200" dirty="0"/>
          </a:p>
        </p:txBody>
      </p:sp>
      <p:sp>
        <p:nvSpPr>
          <p:cNvPr id="76" name="テキスト ボックス 75"/>
          <p:cNvSpPr txBox="1"/>
          <p:nvPr/>
        </p:nvSpPr>
        <p:spPr>
          <a:xfrm>
            <a:off x="6078403" y="3665878"/>
            <a:ext cx="3866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smtClean="0"/>
              <a:t>ON</a:t>
            </a:r>
            <a:endParaRPr kumimoji="1" lang="ja-JP" altLang="en-US" sz="1200" dirty="0"/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899592" y="3676911"/>
            <a:ext cx="5918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smtClean="0"/>
              <a:t>Case 2</a:t>
            </a:r>
            <a:endParaRPr kumimoji="1" lang="ja-JP" altLang="en-US" sz="1200" dirty="0"/>
          </a:p>
        </p:txBody>
      </p:sp>
      <p:cxnSp>
        <p:nvCxnSpPr>
          <p:cNvPr id="79" name="直線矢印コネクタ 78"/>
          <p:cNvCxnSpPr>
            <a:stCxn id="39" idx="0"/>
          </p:cNvCxnSpPr>
          <p:nvPr/>
        </p:nvCxnSpPr>
        <p:spPr>
          <a:xfrm flipV="1">
            <a:off x="5207663" y="1153962"/>
            <a:ext cx="0" cy="7838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テキスト ボックス 80"/>
          <p:cNvSpPr txBox="1"/>
          <p:nvPr/>
        </p:nvSpPr>
        <p:spPr>
          <a:xfrm>
            <a:off x="5033875" y="681844"/>
            <a:ext cx="13805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dirty="0" smtClean="0"/>
              <a:t>OC_FAULT bit is set</a:t>
            </a:r>
          </a:p>
          <a:p>
            <a:r>
              <a:rPr lang="en-US" altLang="ja-JP" sz="1000" dirty="0" smtClean="0"/>
              <a:t>(counter increments 7)</a:t>
            </a:r>
            <a:endParaRPr kumimoji="1" lang="ja-JP" altLang="en-US" sz="1000" dirty="0"/>
          </a:p>
        </p:txBody>
      </p:sp>
      <p:cxnSp>
        <p:nvCxnSpPr>
          <p:cNvPr id="83" name="直線矢印コネクタ 82"/>
          <p:cNvCxnSpPr>
            <a:stCxn id="40" idx="0"/>
          </p:cNvCxnSpPr>
          <p:nvPr/>
        </p:nvCxnSpPr>
        <p:spPr>
          <a:xfrm flipV="1">
            <a:off x="5639711" y="1369986"/>
            <a:ext cx="0" cy="5677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直線コネクタ 83"/>
          <p:cNvCxnSpPr/>
          <p:nvPr/>
        </p:nvCxnSpPr>
        <p:spPr>
          <a:xfrm>
            <a:off x="5652120" y="3674242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テキスト ボックス 84"/>
          <p:cNvSpPr txBox="1"/>
          <p:nvPr/>
        </p:nvSpPr>
        <p:spPr>
          <a:xfrm>
            <a:off x="6915900" y="2597170"/>
            <a:ext cx="7825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dirty="0" smtClean="0"/>
              <a:t>Wait 7 x </a:t>
            </a:r>
            <a:r>
              <a:rPr kumimoji="1" lang="en-US" altLang="ja-JP" sz="1000" dirty="0" err="1" smtClean="0"/>
              <a:t>tss</a:t>
            </a:r>
            <a:endParaRPr kumimoji="1" lang="ja-JP" altLang="en-US" sz="1000" dirty="0"/>
          </a:p>
        </p:txBody>
      </p:sp>
      <p:sp>
        <p:nvSpPr>
          <p:cNvPr id="87" name="テキスト ボックス 86"/>
          <p:cNvSpPr txBox="1"/>
          <p:nvPr/>
        </p:nvSpPr>
        <p:spPr>
          <a:xfrm>
            <a:off x="755576" y="114186"/>
            <a:ext cx="24913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u="sng" dirty="0" smtClean="0"/>
              <a:t>TPS544x20 Hiccup mode</a:t>
            </a:r>
            <a:endParaRPr kumimoji="1" lang="ja-JP" altLang="en-US" u="sng" dirty="0"/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395536" y="4155926"/>
            <a:ext cx="82089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[question]</a:t>
            </a:r>
          </a:p>
          <a:p>
            <a:r>
              <a:rPr lang="en-US" altLang="ja-JP" sz="1200" dirty="0" smtClean="0"/>
              <a:t>When </a:t>
            </a:r>
            <a:r>
              <a:rPr lang="en-US" altLang="ja-JP" sz="1200" dirty="0"/>
              <a:t>an over current events occurs and an internal counter increments 7, and then over current events remove at next switching timing, how TPS544x20 </a:t>
            </a:r>
            <a:r>
              <a:rPr lang="en-US" altLang="ja-JP" sz="1200" dirty="0" smtClean="0"/>
              <a:t>will react? Device </a:t>
            </a:r>
            <a:r>
              <a:rPr lang="en-US" altLang="ja-JP" sz="1200" dirty="0"/>
              <a:t>will wait 7xtss then device resume normal operation or device does not wait </a:t>
            </a:r>
            <a:r>
              <a:rPr lang="en-US" altLang="ja-JP" sz="1200" dirty="0" smtClean="0"/>
              <a:t>7xtss (case 1 above), </a:t>
            </a:r>
            <a:r>
              <a:rPr lang="en-US" altLang="ja-JP" sz="1200" dirty="0"/>
              <a:t>device will resume normal operation </a:t>
            </a:r>
            <a:r>
              <a:rPr lang="en-US" altLang="ja-JP" sz="1200" dirty="0" smtClean="0"/>
              <a:t>immediately (case 2 above)?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898601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103</Words>
  <Application>Microsoft Office PowerPoint</Application>
  <PresentationFormat>画面に合わせる (16:9)</PresentationFormat>
  <Paragraphs>25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Texas Instruments Incorporated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Fujiwara, Yasushi</dc:creator>
  <cp:lastModifiedBy>Fujiwara, Yasushi</cp:lastModifiedBy>
  <cp:revision>3</cp:revision>
  <dcterms:created xsi:type="dcterms:W3CDTF">2019-08-22T04:50:13Z</dcterms:created>
  <dcterms:modified xsi:type="dcterms:W3CDTF">2019-08-22T05:16:22Z</dcterms:modified>
</cp:coreProperties>
</file>