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40461C9-02FF-460B-8867-9E745472858F}">
          <p14:sldIdLst>
            <p14:sldId id="256"/>
            <p14:sldId id="258"/>
            <p14:sldId id="257"/>
            <p14:sldId id="259"/>
            <p14:sldId id="26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51" y="-54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3C6D-9872-4140-A775-063A2EEE3D66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33E4-0461-4722-B7E4-482B61086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376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3C6D-9872-4140-A775-063A2EEE3D66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33E4-0461-4722-B7E4-482B61086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495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3C6D-9872-4140-A775-063A2EEE3D66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33E4-0461-4722-B7E4-482B61086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808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3C6D-9872-4140-A775-063A2EEE3D66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33E4-0461-4722-B7E4-482B61086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825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3C6D-9872-4140-A775-063A2EEE3D66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33E4-0461-4722-B7E4-482B61086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198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3C6D-9872-4140-A775-063A2EEE3D66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33E4-0461-4722-B7E4-482B61086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796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3C6D-9872-4140-A775-063A2EEE3D66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33E4-0461-4722-B7E4-482B61086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473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3C6D-9872-4140-A775-063A2EEE3D66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33E4-0461-4722-B7E4-482B61086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643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3C6D-9872-4140-A775-063A2EEE3D66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33E4-0461-4722-B7E4-482B61086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825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3C6D-9872-4140-A775-063A2EEE3D66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33E4-0461-4722-B7E4-482B61086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673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3C6D-9872-4140-A775-063A2EEE3D66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33E4-0461-4722-B7E4-482B61086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141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D3C6D-9872-4140-A775-063A2EEE3D66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A33E4-0461-4722-B7E4-482B61086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300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TPS54550 Slow Start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J. Tucker</a:t>
            </a:r>
          </a:p>
          <a:p>
            <a:r>
              <a:rPr lang="en-US" dirty="0" smtClean="0"/>
              <a:t>19 June,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61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TPS54550 EVM Schematic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268" y="1672374"/>
            <a:ext cx="7881463" cy="4381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133600" y="1828800"/>
            <a:ext cx="37744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Vin = 12 V, </a:t>
            </a:r>
            <a:r>
              <a:rPr lang="en-US" dirty="0" err="1" smtClean="0"/>
              <a:t>Vout</a:t>
            </a:r>
            <a:r>
              <a:rPr lang="en-US" dirty="0" smtClean="0"/>
              <a:t> = 3.3 V, </a:t>
            </a:r>
            <a:r>
              <a:rPr lang="en-US" dirty="0" err="1" smtClean="0"/>
              <a:t>Fsw</a:t>
            </a:r>
            <a:r>
              <a:rPr lang="en-US" dirty="0" smtClean="0"/>
              <a:t> = 700 kHz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93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TPS54550 SS Delay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338" y="1600200"/>
            <a:ext cx="6619324" cy="4525963"/>
          </a:xfrm>
        </p:spPr>
      </p:pic>
      <p:sp>
        <p:nvSpPr>
          <p:cNvPr id="5" name="TextBox 4"/>
          <p:cNvSpPr txBox="1"/>
          <p:nvPr/>
        </p:nvSpPr>
        <p:spPr>
          <a:xfrm>
            <a:off x="1447800" y="1371600"/>
            <a:ext cx="37889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TPS54550 SS/EN held low (short J4- to J4-2) then release.</a:t>
            </a:r>
            <a:endParaRPr lang="en-US" sz="12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143000" y="43434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2667000" y="4343400"/>
            <a:ext cx="67526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429000" y="40386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SS/ENA charges up to approximately 900 mV before switching starts.</a:t>
            </a:r>
          </a:p>
          <a:p>
            <a:r>
              <a:rPr lang="en-US" sz="1200" dirty="0" smtClean="0"/>
              <a:t>Delay is 6.646 msec.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069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TPS54550 </a:t>
            </a:r>
            <a:r>
              <a:rPr lang="en-US" dirty="0" err="1" smtClean="0"/>
              <a:t>Vout</a:t>
            </a:r>
            <a:r>
              <a:rPr lang="en-US" dirty="0" smtClean="0"/>
              <a:t> SS time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338" y="1600200"/>
            <a:ext cx="6619324" cy="4525963"/>
          </a:xfrm>
        </p:spPr>
      </p:pic>
      <p:cxnSp>
        <p:nvCxnSpPr>
          <p:cNvPr id="5" name="Straight Arrow Connector 4"/>
          <p:cNvCxnSpPr/>
          <p:nvPr/>
        </p:nvCxnSpPr>
        <p:spPr>
          <a:xfrm>
            <a:off x="1981200" y="43434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3505200" y="4343400"/>
            <a:ext cx="67526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267200" y="4038600"/>
            <a:ext cx="289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Vout</a:t>
            </a:r>
            <a:r>
              <a:rPr lang="en-US" sz="1200" dirty="0" smtClean="0"/>
              <a:t> rise time 0 to 100 % in 6.458 msec.</a:t>
            </a:r>
          </a:p>
          <a:p>
            <a:r>
              <a:rPr lang="en-US" sz="1200" dirty="0" smtClean="0"/>
              <a:t>Calculated SS time is:</a:t>
            </a:r>
          </a:p>
          <a:p>
            <a:r>
              <a:rPr lang="en-US" sz="1200" dirty="0" err="1" smtClean="0"/>
              <a:t>Tss</a:t>
            </a:r>
            <a:r>
              <a:rPr lang="en-US" sz="1200" dirty="0" smtClean="0"/>
              <a:t> (</a:t>
            </a:r>
            <a:r>
              <a:rPr lang="en-US" sz="1200" dirty="0" err="1" smtClean="0"/>
              <a:t>msec</a:t>
            </a:r>
            <a:r>
              <a:rPr lang="en-US" sz="1200" dirty="0" smtClean="0"/>
              <a:t>) = </a:t>
            </a:r>
            <a:r>
              <a:rPr lang="en-US" sz="1200" dirty="0" err="1" smtClean="0"/>
              <a:t>Css</a:t>
            </a:r>
            <a:r>
              <a:rPr lang="en-US" sz="1200" dirty="0" smtClean="0"/>
              <a:t> (</a:t>
            </a:r>
            <a:r>
              <a:rPr lang="en-US" sz="1200" dirty="0" err="1" smtClean="0"/>
              <a:t>uF</a:t>
            </a:r>
            <a:r>
              <a:rPr lang="en-US" sz="1200" dirty="0" smtClean="0"/>
              <a:t>) / 5.55E-3</a:t>
            </a:r>
          </a:p>
          <a:p>
            <a:r>
              <a:rPr lang="en-US" sz="1200" dirty="0" err="1" smtClean="0"/>
              <a:t>Tss</a:t>
            </a:r>
            <a:r>
              <a:rPr lang="en-US" sz="1200" dirty="0" smtClean="0"/>
              <a:t> (</a:t>
            </a:r>
            <a:r>
              <a:rPr lang="en-US" sz="1200" dirty="0" err="1" smtClean="0"/>
              <a:t>msec</a:t>
            </a:r>
            <a:r>
              <a:rPr lang="en-US" sz="1200" dirty="0" smtClean="0"/>
              <a:t>) = 0.033 / 5.55E-3 = 5.95 </a:t>
            </a:r>
            <a:r>
              <a:rPr lang="en-US" sz="1200" dirty="0" err="1" smtClean="0"/>
              <a:t>msec</a:t>
            </a:r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315864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9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SS time is influenced by </a:t>
            </a:r>
            <a:r>
              <a:rPr lang="en-US" dirty="0" err="1" smtClean="0"/>
              <a:t>Iss</a:t>
            </a:r>
            <a:r>
              <a:rPr lang="en-US" dirty="0" smtClean="0"/>
              <a:t> charge current.</a:t>
            </a:r>
          </a:p>
          <a:p>
            <a:r>
              <a:rPr lang="en-US" dirty="0" err="1" smtClean="0"/>
              <a:t>Iss</a:t>
            </a:r>
            <a:r>
              <a:rPr lang="en-US" dirty="0" smtClean="0"/>
              <a:t> charge current has wide tolerance so SS time is approximate and </a:t>
            </a:r>
            <a:r>
              <a:rPr lang="en-US" smtClean="0"/>
              <a:t>may vary.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048000"/>
            <a:ext cx="6338887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99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125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TPS54550 Slow Start</vt:lpstr>
      <vt:lpstr>TPS54550 EVM Schematic</vt:lpstr>
      <vt:lpstr>TPS54550 SS Delay</vt:lpstr>
      <vt:lpstr>TPS54550 Vout SS time</vt:lpstr>
      <vt:lpstr>PowerPoint Presentation</vt:lpstr>
    </vt:vector>
  </TitlesOfParts>
  <Company>Texas Instruments Incorporated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TPS54550 Slow Start</dc:title>
  <dc:creator>Tucker, John</dc:creator>
  <cp:lastModifiedBy>Tucker, John</cp:lastModifiedBy>
  <cp:revision>3</cp:revision>
  <dcterms:created xsi:type="dcterms:W3CDTF">2018-06-19T15:31:42Z</dcterms:created>
  <dcterms:modified xsi:type="dcterms:W3CDTF">2018-06-19T15:56:08Z</dcterms:modified>
</cp:coreProperties>
</file>