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6" autoAdjust="0"/>
    <p:restoredTop sz="94660"/>
  </p:normalViewPr>
  <p:slideViewPr>
    <p:cSldViewPr snapToGrid="0">
      <p:cViewPr varScale="1">
        <p:scale>
          <a:sx n="42" d="100"/>
          <a:sy n="42" d="100"/>
        </p:scale>
        <p:origin x="7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FA284F-29E9-45D6-954F-B1A40F1983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AF5FBD6-8208-429D-B43E-657D239D3F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/>
              <a:t>Click to edit Master subtitle style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D71DA5-D4DE-4279-AFE3-E69E7E6BD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3F5215-C48C-4C0D-BC5B-D8FE578977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DE40C9-4A44-4403-8F76-22533E4AC3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282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59C921-3BEE-4F04-B00E-C70A0E56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FE29633-912A-40B3-9FBD-6EE335DBD8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48C5BB-F644-4F85-BC83-3D749033E6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1A2A0-3AB8-4A2D-8FD6-EB63E24EDE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884AF7-FC73-48C5-8CD2-467A9B3B76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704059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C3789BE-0A9D-421E-94F1-A0ACF37F23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DFE5B53-656F-4F10-B75F-0A8A75CB38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6EC16D9-D6B6-4996-8DA7-8879C1E45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A0BA28-E771-4CA9-8C6C-5210A5A0CD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F37110-04B5-4D1A-BCFD-59B36D341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03668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ADA37F-A041-468D-A09E-4D97172EA4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EE0D57-8CA1-4A46-8144-2448619086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D4AE7B0-3CF2-4701-9DB3-902B6B3D52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0FD9A9-AC1D-41F5-8009-757FBA831C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D163B8-E659-4A32-8C56-E759C07B2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3249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CBD3F0-EF46-4E40-964D-DA64EF9B4C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B9BC70-ACA7-4C6F-9FDF-46A513846E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BBA009-7627-4B05-8323-5B7D3ACABD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1682D1-8A13-48B9-A61F-73E27B0DA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A33EFA-FA44-4591-832D-820456BB0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93792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EB89A-996F-4EB2-AB82-F4CD8D6ED7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5B22B6-65AE-4DE9-85A5-ABBEBE0E763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1FAC735-6B86-4C57-A20E-CB656ED192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0F407A-FA28-4059-B1BD-6A5D6173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53969-C9BC-4999-B100-D6C78018F8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262E3-F9ED-4369-B941-83F76C42DC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02406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172977-6769-4CFF-813D-9C4C3B5E77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E2C455A-DC61-4214-B5F1-2C1FD062CD5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0BBD42-39E7-46D1-9334-9949DA9269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367750-5E82-4367-A0AE-A0359D96461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2BB373-14AB-476E-92B4-59787988391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20BAE82-5101-4B49-B4A2-03DADDD3B2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AC978AC-02AD-4BA6-B34E-EB13C977F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C39CCC-3181-499A-92B3-4FF8FD0C82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989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6D367A-A679-4075-84BA-D59493445F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8B35012-409C-43AB-BDE1-8D2DF5F65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10AA88-8AB4-43C0-810B-AA1C68274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CB690C1-5C2A-49E3-82FB-39D8CE293C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1156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5BCBDF-A10B-41D5-9C56-E960055188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282D5D-C1CE-4544-A0B2-72ECF1E54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E2E8A60-1A72-4076-81ED-C297AD18D2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436656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408CCE-6ED1-416D-970C-FE23C5E5E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771474-FDCA-4C10-A196-AE85962890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0DE375-9ED2-4911-8D57-71E174D1A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67C7763-C7A0-4026-9EA3-10963ADD12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1D845B-C431-4017-B6B3-ADEBDDC27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945D31B-4D40-4011-AFA1-80371FFC21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1719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485-BA75-4E3D-9553-0D09B9CA3F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99EDFA-58DC-484A-B1F8-121267FD31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B9D928-EE99-4833-8A9A-DFDC93F49B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39B98E-4866-48F5-A389-6FCBD67C53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7B5727-1BA4-4E5E-ACB2-1EFE57C381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194E3A7-3B71-4B7A-8836-483317FDB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27503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905D66-9ECA-488E-9280-5264BFD020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/>
              <a:t>Click to edit Master title style</a:t>
            </a:r>
            <a:endParaRPr lang="ko-KR" alt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38C1A3-E914-45F8-800F-C7A66080A0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/>
              <a:t>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19BDFF-FCDB-4782-89DC-E043E98ED53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E8E77A-D2D9-4910-9C4C-8C0B12A91F26}" type="datetimeFigureOut">
              <a:rPr lang="ko-KR" altLang="en-US" smtClean="0"/>
              <a:t>2024-05-10</a:t>
            </a:fld>
            <a:endParaRPr lang="ko-KR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FFAE47-240A-4A11-849E-B00863A33B8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A12279-54BD-4E37-BE49-BDE5F9D35E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C49357-52C4-4BD4-A19B-1648B526F8A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32537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1DB7568-50E1-4E24-B847-8112663B0F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90600" y="20372"/>
            <a:ext cx="10241315" cy="68376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23572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3703AC3-33D4-4D81-97B7-90483B97392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8171" y="0"/>
            <a:ext cx="1027565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56361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Kim, YoonJin</dc:creator>
  <cp:lastModifiedBy>Kim, YoonJin</cp:lastModifiedBy>
  <cp:revision>1</cp:revision>
  <dcterms:created xsi:type="dcterms:W3CDTF">2024-05-10T12:00:31Z</dcterms:created>
  <dcterms:modified xsi:type="dcterms:W3CDTF">2024-05-10T12:00:42Z</dcterms:modified>
</cp:coreProperties>
</file>