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57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B5DD2-0F73-42FA-A33B-37187BA072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300FF7-52CC-4485-97CD-9AEF73AE8D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9E7EE4-9F92-46F6-96AA-CDC048210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AF8DD-8AC4-4CBF-8D7C-AAFA6E09ADEC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B50376-DAF5-4DE0-9893-F0E815A22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357CD6-01E0-435B-A13C-18C0A98EC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851CF-F40A-4DA8-8C24-E4DAB832C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482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D8A08-CD9D-4EC7-9E0C-0640DFC0C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FCA685-36C1-41E2-9A54-8E2D53CEEB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4FA8B8-EDFE-462C-8426-580552357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AF8DD-8AC4-4CBF-8D7C-AAFA6E09ADEC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4CB02D-A1C1-4935-9991-210FBDDA6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91F90E-9DC3-4353-A16C-C7C7EEFFB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851CF-F40A-4DA8-8C24-E4DAB832C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833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4CC1F57-0617-46A5-BEB0-63AB4336C1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788657-8AD3-4C7A-9A18-DF4D216BF6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BF0D84-20F8-442F-9AD5-31E27360B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AF8DD-8AC4-4CBF-8D7C-AAFA6E09ADEC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CC85CA-E546-4B7C-A556-7907E661D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1ACB1D-0E5E-4B80-8FE1-B34770F58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851CF-F40A-4DA8-8C24-E4DAB832C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3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21353-FB0B-4F8C-BB37-F47505984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962D45-3A33-4302-B3C1-2778D7817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23B50F-8958-4C67-98D5-471098F2E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AF8DD-8AC4-4CBF-8D7C-AAFA6E09ADEC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67DECD-2DBE-44FD-B33E-A4B607CDE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4A451B-2477-443F-82CA-63530B026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851CF-F40A-4DA8-8C24-E4DAB832C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208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D530E-7ADB-43F7-87B7-5678BFB38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776234-1951-4A9F-8469-BAE322A81A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876F0B-EC27-46EC-AD74-4DA55F748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AF8DD-8AC4-4CBF-8D7C-AAFA6E09ADEC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AB4451-B0A0-49FF-9CE1-DA95168A9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105880-D83B-43B3-AC6C-DA1165833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851CF-F40A-4DA8-8C24-E4DAB832C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19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5C44A-6FD4-44AD-996C-36DB727EF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0FA8CA-6D10-4DC4-B966-1E83055036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05B69C-390A-42DB-8875-7C21495B2C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F0E228-C534-488C-A1A4-9D2D869F7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AF8DD-8AC4-4CBF-8D7C-AAFA6E09ADEC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B739C8-D310-4672-822F-51414C86F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7820DA-8482-4081-9CF3-6B03DE889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851CF-F40A-4DA8-8C24-E4DAB832C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875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5F58B-935B-47DD-9772-089D9CEAE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FFA7D6-BDC4-41B3-ADD7-7B01C1F505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25B27C-CDD5-49BD-B95D-61B009E477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8E4597-B9B7-4FA2-A7FB-076FD05C88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8B03AD-DE52-43BE-B610-F6DD1F6A4F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03D3FBD-D0B9-4F1D-818A-EF346A519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AF8DD-8AC4-4CBF-8D7C-AAFA6E09ADEC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692D05-D6E2-4016-861D-F13C880C2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5D9ED29-35E4-4078-B4EA-51B96EC20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851CF-F40A-4DA8-8C24-E4DAB832C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432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C5BBE-2033-4394-96C9-A922936C6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7B092C-13B2-4239-9BBD-6F8BB036A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AF8DD-8AC4-4CBF-8D7C-AAFA6E09ADEC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973054-36F2-45E8-8F5E-3DA42A995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A14F20-813C-4C0F-99ED-2FF9230A0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851CF-F40A-4DA8-8C24-E4DAB832C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168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570E7B-3B3F-45B4-A623-8A932380F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AF8DD-8AC4-4CBF-8D7C-AAFA6E09ADEC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D1DD24-87A1-4562-8B2C-2DDC82939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74F2F5-8647-4E50-A229-17A2055AE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851CF-F40A-4DA8-8C24-E4DAB832C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741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9A9BA-AE4E-466C-82CB-693A533BD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9797D4-2E14-49BE-9864-7133AD19E4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35E0F8-67CF-44D1-9616-B42E5010B5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FC12D1-7BB5-48A1-B4DA-77085DBC3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AF8DD-8AC4-4CBF-8D7C-AAFA6E09ADEC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BFB292-1B67-493A-B37F-8559F1EF6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03D552-005F-494D-B358-EAA7F9D4A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851CF-F40A-4DA8-8C24-E4DAB832C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346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59C82-46E9-4737-89A8-96588F745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CB25C5-89C2-44D4-8C3B-165F195C6C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E60AA3-AD39-4DCA-AAAD-83B82D563E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CA00DC-B13E-4C2F-859F-DFA49007F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AF8DD-8AC4-4CBF-8D7C-AAFA6E09ADEC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751681-BB64-4941-AC9D-5C31FEBB7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757D5A-18BA-4EE9-9519-9C5148F23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851CF-F40A-4DA8-8C24-E4DAB832C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352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6D7227-A1FB-47B0-BE70-61DA938F3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9E91E5-3F28-40A1-A686-928480729A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5FFD9D-576B-485E-82B3-04840854BF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AF8DD-8AC4-4CBF-8D7C-AAFA6E09ADEC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D3D99-9045-4E19-9F69-8002460147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9B1CC0-E83A-41DB-9BAB-F3D86B28DC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851CF-F40A-4DA8-8C24-E4DAB832C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66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6ECE51D-473D-4F1C-B406-8295B2723D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7834"/>
            <a:ext cx="5458587" cy="408679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B7FCD25-95FC-4EEB-B6CB-2917271CB2B4}"/>
              </a:ext>
            </a:extLst>
          </p:cNvPr>
          <p:cNvSpPr/>
          <p:nvPr/>
        </p:nvSpPr>
        <p:spPr>
          <a:xfrm>
            <a:off x="5598160" y="853592"/>
            <a:ext cx="65837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Ripple waveform measured under 0.7A load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5F4EAB-C335-42C6-9100-929C01D10E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62146"/>
            <a:ext cx="12192000" cy="279585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99945D1-9A4F-443D-A359-D039A59021C6}"/>
              </a:ext>
            </a:extLst>
          </p:cNvPr>
          <p:cNvSpPr/>
          <p:nvPr/>
        </p:nvSpPr>
        <p:spPr>
          <a:xfrm>
            <a:off x="8087360" y="4206392"/>
            <a:ext cx="7649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SCH</a:t>
            </a:r>
          </a:p>
        </p:txBody>
      </p:sp>
    </p:spTree>
    <p:extLst>
      <p:ext uri="{BB962C8B-B14F-4D97-AF65-F5344CB8AC3E}">
        <p14:creationId xmlns:p14="http://schemas.microsoft.com/office/powerpoint/2010/main" val="686083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7D0AE8-2693-413D-AB35-55F89F294297}"/>
              </a:ext>
            </a:extLst>
          </p:cNvPr>
          <p:cNvSpPr/>
          <p:nvPr/>
        </p:nvSpPr>
        <p:spPr>
          <a:xfrm>
            <a:off x="1" y="0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Layout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AFAE9C-073A-40DA-9FD0-2F44481951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6105" y="366327"/>
            <a:ext cx="9139790" cy="6368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95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7D0AE8-2693-413D-AB35-55F89F294297}"/>
              </a:ext>
            </a:extLst>
          </p:cNvPr>
          <p:cNvSpPr/>
          <p:nvPr/>
        </p:nvSpPr>
        <p:spPr>
          <a:xfrm>
            <a:off x="1" y="0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Bode analysis 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3FD629C-15BA-4A16-8537-E7B9AC516A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3220"/>
            <a:ext cx="7759450" cy="33375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02E0D63-6B6A-4D4C-ACA7-632B08B8A8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0296" y="3860800"/>
            <a:ext cx="7771704" cy="299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564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1CA31CD-F85D-4281-94F9-D6A469A5CD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69547"/>
            <a:ext cx="5700575" cy="419608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381CAB3-BD0C-450D-83A6-854F1F56960A}"/>
              </a:ext>
            </a:extLst>
          </p:cNvPr>
          <p:cNvSpPr/>
          <p:nvPr/>
        </p:nvSpPr>
        <p:spPr>
          <a:xfrm>
            <a:off x="1" y="0"/>
            <a:ext cx="12192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Then we try to use the Comp parameters with </a:t>
            </a:r>
            <a:r>
              <a:rPr lang="en-US" sz="2800" dirty="0" err="1">
                <a:solidFill>
                  <a:srgbClr val="FF0000"/>
                </a:solidFill>
              </a:rPr>
              <a:t>webench</a:t>
            </a:r>
            <a:r>
              <a:rPr lang="en-US" sz="2800" dirty="0">
                <a:solidFill>
                  <a:srgbClr val="FF0000"/>
                </a:solidFill>
              </a:rPr>
              <a:t>, and delete feed forward Cap as C3106,  the SW frequency is around 8.5Khz</a:t>
            </a:r>
          </a:p>
          <a:p>
            <a:r>
              <a:rPr lang="en-US" sz="2800" dirty="0">
                <a:solidFill>
                  <a:srgbClr val="FF0000"/>
                </a:solidFill>
              </a:rPr>
              <a:t> Even we set the SW as 1000Mhz, but we still found the SW will disconnect and not reaching to 1000Mhz as 1.04V/0.7A.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693F41-5170-466A-8EA3-83D1934A29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3006" y="5220482"/>
            <a:ext cx="1953916" cy="15745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D437C3C-2531-4650-A7C8-8BC6753264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523827"/>
            <a:ext cx="5783586" cy="4196080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0C72533-AD7C-491A-BE8C-1841A37CC8E4}"/>
              </a:ext>
            </a:extLst>
          </p:cNvPr>
          <p:cNvCxnSpPr>
            <a:cxnSpLocks/>
          </p:cNvCxnSpPr>
          <p:nvPr/>
        </p:nvCxnSpPr>
        <p:spPr>
          <a:xfrm flipH="1">
            <a:off x="2468880" y="1310640"/>
            <a:ext cx="7152640" cy="22860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0516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AAA3B0D-40FE-44BC-B420-2A0E783387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310673"/>
            <a:ext cx="6095999" cy="45473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8E9ADE9-25E2-4CC1-8550-FB2633FD2F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8" y="2284133"/>
            <a:ext cx="6096002" cy="457386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47F48B2-D162-44E9-941E-1E8C2BA1B770}"/>
              </a:ext>
            </a:extLst>
          </p:cNvPr>
          <p:cNvSpPr/>
          <p:nvPr/>
        </p:nvSpPr>
        <p:spPr>
          <a:xfrm>
            <a:off x="1" y="0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And the SW waveform at 1.04V/7A seems work well.</a:t>
            </a:r>
          </a:p>
        </p:txBody>
      </p:sp>
    </p:spTree>
    <p:extLst>
      <p:ext uri="{BB962C8B-B14F-4D97-AF65-F5344CB8AC3E}">
        <p14:creationId xmlns:p14="http://schemas.microsoft.com/office/powerpoint/2010/main" val="2964727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E3F0D70-87CE-4966-9FF6-0410FFA89F2C}"/>
              </a:ext>
            </a:extLst>
          </p:cNvPr>
          <p:cNvSpPr/>
          <p:nvPr/>
        </p:nvSpPr>
        <p:spPr>
          <a:xfrm>
            <a:off x="1" y="0"/>
            <a:ext cx="12192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Customer need / situation  :</a:t>
            </a:r>
          </a:p>
          <a:p>
            <a:pPr marL="514350" indent="-514350">
              <a:buAutoNum type="arabicPeriod"/>
            </a:pPr>
            <a:r>
              <a:rPr lang="en-US" sz="2800" dirty="0">
                <a:solidFill>
                  <a:srgbClr val="FF0000"/>
                </a:solidFill>
              </a:rPr>
              <a:t>SW waveform can not disconnect between 0-8A</a:t>
            </a:r>
          </a:p>
          <a:p>
            <a:pPr marL="514350" indent="-514350">
              <a:buAutoNum type="arabicPeriod"/>
            </a:pPr>
            <a:r>
              <a:rPr lang="en-US" sz="2800" dirty="0">
                <a:solidFill>
                  <a:srgbClr val="FF0000"/>
                </a:solidFill>
              </a:rPr>
              <a:t>Max Current for customer use case is 5.4A.</a:t>
            </a:r>
          </a:p>
          <a:p>
            <a:pPr marL="514350" indent="-514350">
              <a:buAutoNum type="arabicPeriod"/>
            </a:pPr>
            <a:r>
              <a:rPr lang="en-US" sz="2800" dirty="0">
                <a:solidFill>
                  <a:srgbClr val="FF0000"/>
                </a:solidFill>
              </a:rPr>
              <a:t>The Boundary value make the SW disconnect is around 1.3A.</a:t>
            </a:r>
          </a:p>
          <a:p>
            <a:r>
              <a:rPr lang="en-US" sz="2800" dirty="0">
                <a:solidFill>
                  <a:srgbClr val="FF0000"/>
                </a:solidFill>
              </a:rPr>
              <a:t>(&lt;</a:t>
            </a:r>
            <a:r>
              <a:rPr lang="en-US" sz="2800">
                <a:solidFill>
                  <a:srgbClr val="FF0000"/>
                </a:solidFill>
              </a:rPr>
              <a:t>1.3A SW disconnect</a:t>
            </a:r>
            <a:r>
              <a:rPr lang="en-US" sz="2800" dirty="0">
                <a:solidFill>
                  <a:srgbClr val="FF0000"/>
                </a:solidFill>
              </a:rPr>
              <a:t>, &gt;1.3A SW continuous mode)</a:t>
            </a:r>
          </a:p>
          <a:p>
            <a:pPr marL="514350" indent="-514350">
              <a:buAutoNum type="arabicPeriod"/>
            </a:pPr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>
                <a:solidFill>
                  <a:srgbClr val="FF0000"/>
                </a:solidFill>
              </a:rPr>
              <a:t>Another test:</a:t>
            </a:r>
          </a:p>
          <a:p>
            <a:r>
              <a:rPr lang="en-US" sz="2800" dirty="0">
                <a:solidFill>
                  <a:srgbClr val="FF0000"/>
                </a:solidFill>
              </a:rPr>
              <a:t> 1. Customer try to switch the SW frequency to 500K and comp parameter as 3.9K +10nf ,  and 0-8A work all well.</a:t>
            </a:r>
          </a:p>
          <a:p>
            <a:r>
              <a:rPr lang="en-US" sz="2800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266893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147</Words>
  <Application>Microsoft Office PowerPoint</Application>
  <PresentationFormat>Widescreen</PresentationFormat>
  <Paragraphs>16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Allen Lu</dc:creator>
  <cp:lastModifiedBy>Allen Lu</cp:lastModifiedBy>
  <cp:revision>8</cp:revision>
  <dcterms:created xsi:type="dcterms:W3CDTF">2023-04-24T06:33:54Z</dcterms:created>
  <dcterms:modified xsi:type="dcterms:W3CDTF">2023-04-24T07:28:57Z</dcterms:modified>
</cp:coreProperties>
</file>