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7" r:id="rId3"/>
    <p:sldId id="274" r:id="rId4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35"/>
    <a:srgbClr val="0000FF"/>
    <a:srgbClr val="FF0000"/>
    <a:srgbClr val="CC00FF"/>
    <a:srgbClr val="CC99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5" autoAdjust="0"/>
    <p:restoredTop sz="94889" autoAdjust="0"/>
  </p:normalViewPr>
  <p:slideViewPr>
    <p:cSldViewPr snapToGrid="0">
      <p:cViewPr>
        <p:scale>
          <a:sx n="100" d="100"/>
          <a:sy n="100" d="100"/>
        </p:scale>
        <p:origin x="416" y="-20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7A55B-9BB1-4271-98B4-0BF0559364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TPS55288 Layout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545B6-5FE0-4A57-BAB0-7F84C044A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02/01/2024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58C8-E46A-4A88-98D8-3BACF6071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5571E-02C7-4909-A943-092A83DD341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6BC21-DAB6-4DF2-8F84-FA4F1E9CF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07163"/>
            <a:ext cx="8458200" cy="610791"/>
          </a:xfrm>
        </p:spPr>
        <p:txBody>
          <a:bodyPr/>
          <a:lstStyle/>
          <a:p>
            <a:r>
              <a:rPr lang="en-US" dirty="0"/>
              <a:t>Power component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856193-1177-4E5F-A7F7-53DEAC76C4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E6CFCB-C2B2-4F0B-969B-E084414A2C68}"/>
              </a:ext>
            </a:extLst>
          </p:cNvPr>
          <p:cNvSpPr txBox="1"/>
          <p:nvPr/>
        </p:nvSpPr>
        <p:spPr>
          <a:xfrm>
            <a:off x="781819" y="3674506"/>
            <a:ext cx="2388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Add more GND </a:t>
            </a:r>
            <a:r>
              <a:rPr lang="en-US" sz="1200" dirty="0" err="1"/>
              <a:t>vias</a:t>
            </a:r>
            <a:r>
              <a:rPr lang="en-US" sz="1200" dirty="0"/>
              <a:t> here to minimize input loop</a:t>
            </a:r>
            <a:r>
              <a:rPr lang="en-US" altLang="zh-CN" sz="1200" dirty="0"/>
              <a:t>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AC180B8-D6FD-4AAC-A3B7-EC8306DF5DF7}"/>
              </a:ext>
            </a:extLst>
          </p:cNvPr>
          <p:cNvGrpSpPr/>
          <p:nvPr/>
        </p:nvGrpSpPr>
        <p:grpSpPr>
          <a:xfrm>
            <a:off x="583865" y="846323"/>
            <a:ext cx="3569036" cy="2369318"/>
            <a:chOff x="461944" y="823462"/>
            <a:chExt cx="4578979" cy="30759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CEEDC13-0DAF-4839-9AEB-89378FD7F4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1944" y="823462"/>
              <a:ext cx="4578979" cy="3075955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B8B9658-E24A-48B1-A30E-F09EF9D760A1}"/>
                </a:ext>
              </a:extLst>
            </p:cNvPr>
            <p:cNvSpPr/>
            <p:nvPr/>
          </p:nvSpPr>
          <p:spPr>
            <a:xfrm>
              <a:off x="4283287" y="2432261"/>
              <a:ext cx="137160" cy="130301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9D2AAFC-C663-4EA1-9A98-1A7A21AB7308}"/>
                </a:ext>
              </a:extLst>
            </p:cNvPr>
            <p:cNvSpPr/>
            <p:nvPr/>
          </p:nvSpPr>
          <p:spPr>
            <a:xfrm>
              <a:off x="4283287" y="2602919"/>
              <a:ext cx="137160" cy="130301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D16AF57-E469-4406-BACA-334A628B27E4}"/>
                </a:ext>
              </a:extLst>
            </p:cNvPr>
            <p:cNvSpPr/>
            <p:nvPr/>
          </p:nvSpPr>
          <p:spPr>
            <a:xfrm>
              <a:off x="4283287" y="2776297"/>
              <a:ext cx="137160" cy="130301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B7BC2BD-4E83-48C6-953F-1FF4973AFDED}"/>
                </a:ext>
              </a:extLst>
            </p:cNvPr>
            <p:cNvSpPr/>
            <p:nvPr/>
          </p:nvSpPr>
          <p:spPr>
            <a:xfrm>
              <a:off x="4097020" y="2776297"/>
              <a:ext cx="137160" cy="130301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43BD39D-5BA5-489A-8BE5-5B064C128CFE}"/>
                </a:ext>
              </a:extLst>
            </p:cNvPr>
            <p:cNvSpPr/>
            <p:nvPr/>
          </p:nvSpPr>
          <p:spPr>
            <a:xfrm>
              <a:off x="4097020" y="2602918"/>
              <a:ext cx="137160" cy="130301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83BF71B-EB19-4DBC-8172-12BD23DC2782}"/>
                </a:ext>
              </a:extLst>
            </p:cNvPr>
            <p:cNvSpPr/>
            <p:nvPr/>
          </p:nvSpPr>
          <p:spPr>
            <a:xfrm>
              <a:off x="4088553" y="2422280"/>
              <a:ext cx="137160" cy="130301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938B63C-3144-4DBA-A952-D49A884928CD}"/>
              </a:ext>
            </a:extLst>
          </p:cNvPr>
          <p:cNvCxnSpPr>
            <a:cxnSpLocks/>
          </p:cNvCxnSpPr>
          <p:nvPr/>
        </p:nvCxnSpPr>
        <p:spPr>
          <a:xfrm flipH="1">
            <a:off x="1976282" y="2398816"/>
            <a:ext cx="1672591" cy="1286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3150AA12-0465-453A-9898-E7F28D987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699" y="737807"/>
            <a:ext cx="3651031" cy="2477834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A005B9BB-BA5C-4150-B603-51A41D3BD37B}"/>
              </a:ext>
            </a:extLst>
          </p:cNvPr>
          <p:cNvSpPr/>
          <p:nvPr/>
        </p:nvSpPr>
        <p:spPr>
          <a:xfrm>
            <a:off x="5593805" y="1203960"/>
            <a:ext cx="2437675" cy="157734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61D735D-5B11-45CE-93C9-AFA75B0739FE}"/>
              </a:ext>
            </a:extLst>
          </p:cNvPr>
          <p:cNvSpPr/>
          <p:nvPr/>
        </p:nvSpPr>
        <p:spPr>
          <a:xfrm rot="10800000">
            <a:off x="4496525" y="2161966"/>
            <a:ext cx="1097280" cy="674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1C4724F-9798-49FC-A9A0-47297B357E5F}"/>
              </a:ext>
            </a:extLst>
          </p:cNvPr>
          <p:cNvSpPr txBox="1"/>
          <p:nvPr/>
        </p:nvSpPr>
        <p:spPr>
          <a:xfrm>
            <a:off x="4927099" y="3681794"/>
            <a:ext cx="33177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2. Put C135 and C133 outside R147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74251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D974-5504-4AB9-9F0C-6CDA8C6DE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sense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989D7-EFF8-483F-8903-4FB6AF3CF6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8D8728-C9CD-4DD3-87D4-3F615EF856A2}"/>
              </a:ext>
            </a:extLst>
          </p:cNvPr>
          <p:cNvSpPr txBox="1"/>
          <p:nvPr/>
        </p:nvSpPr>
        <p:spPr>
          <a:xfrm>
            <a:off x="777399" y="3137545"/>
            <a:ext cx="458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Add two 10 ohm resistor in the </a:t>
            </a:r>
            <a:r>
              <a:rPr lang="en-US" altLang="zh-CN" sz="1200" dirty="0"/>
              <a:t>current sense loop keep kelvin-connection</a:t>
            </a:r>
          </a:p>
          <a:p>
            <a:pPr marL="228600" indent="-228600">
              <a:buAutoNum type="arabicPeriod"/>
            </a:pPr>
            <a:r>
              <a:rPr lang="en-US" altLang="zh-CN" sz="1200" dirty="0"/>
              <a:t>Connect VCC pin</a:t>
            </a:r>
            <a:r>
              <a:rPr lang="zh-CN" altLang="en-US" sz="1200" dirty="0"/>
              <a:t> </a:t>
            </a:r>
            <a:r>
              <a:rPr lang="en-US" altLang="zh-CN" sz="1200" dirty="0"/>
              <a:t>to</a:t>
            </a:r>
            <a:r>
              <a:rPr lang="zh-CN" altLang="en-US" sz="1200" dirty="0"/>
              <a:t> </a:t>
            </a:r>
            <a:r>
              <a:rPr lang="en-US" altLang="zh-CN" sz="1200" dirty="0"/>
              <a:t>VCC</a:t>
            </a:r>
            <a:r>
              <a:rPr lang="zh-CN" altLang="en-US" sz="1200" dirty="0"/>
              <a:t> </a:t>
            </a:r>
            <a:r>
              <a:rPr lang="en-US" altLang="zh-CN" sz="1200" dirty="0"/>
              <a:t>cap with short and wide trace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335B8F7-626E-4E04-BD68-35E3620B8329}"/>
              </a:ext>
            </a:extLst>
          </p:cNvPr>
          <p:cNvGrpSpPr/>
          <p:nvPr/>
        </p:nvGrpSpPr>
        <p:grpSpPr>
          <a:xfrm>
            <a:off x="407035" y="832255"/>
            <a:ext cx="5460365" cy="1926186"/>
            <a:chOff x="366180" y="840407"/>
            <a:chExt cx="7182485" cy="226966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23493D4-CACF-4C30-960B-5238D4205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6180" y="840407"/>
              <a:ext cx="7182485" cy="2269665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10AAFF6-8192-42D0-A57E-839CBA34F134}"/>
                </a:ext>
              </a:extLst>
            </p:cNvPr>
            <p:cNvSpPr/>
            <p:nvPr/>
          </p:nvSpPr>
          <p:spPr>
            <a:xfrm>
              <a:off x="4569520" y="2115540"/>
              <a:ext cx="392307" cy="166106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C48E7CE-6A12-44EE-9FBD-73A1DF470232}"/>
                </a:ext>
              </a:extLst>
            </p:cNvPr>
            <p:cNvSpPr/>
            <p:nvPr/>
          </p:nvSpPr>
          <p:spPr>
            <a:xfrm>
              <a:off x="4569519" y="2294028"/>
              <a:ext cx="392307" cy="16238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B55C68EE-AF09-413D-A004-4CCBBE75C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3554" y="342900"/>
            <a:ext cx="2133600" cy="3306775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89FE315-A981-4768-B533-0E4813CDFDD5}"/>
              </a:ext>
            </a:extLst>
          </p:cNvPr>
          <p:cNvSpPr/>
          <p:nvPr/>
        </p:nvSpPr>
        <p:spPr>
          <a:xfrm>
            <a:off x="7383840" y="1097191"/>
            <a:ext cx="617160" cy="1360600"/>
          </a:xfrm>
          <a:custGeom>
            <a:avLst/>
            <a:gdLst>
              <a:gd name="connsiteX0" fmla="*/ 267910 w 617160"/>
              <a:gd name="connsiteY0" fmla="*/ 8050 h 1360600"/>
              <a:gd name="connsiteX1" fmla="*/ 267910 w 617160"/>
              <a:gd name="connsiteY1" fmla="*/ 8050 h 1360600"/>
              <a:gd name="connsiteX2" fmla="*/ 420310 w 617160"/>
              <a:gd name="connsiteY2" fmla="*/ 8050 h 1360600"/>
              <a:gd name="connsiteX3" fmla="*/ 426660 w 617160"/>
              <a:gd name="connsiteY3" fmla="*/ 8050 h 1360600"/>
              <a:gd name="connsiteX4" fmla="*/ 458410 w 617160"/>
              <a:gd name="connsiteY4" fmla="*/ 65200 h 1360600"/>
              <a:gd name="connsiteX5" fmla="*/ 464760 w 617160"/>
              <a:gd name="connsiteY5" fmla="*/ 90600 h 1360600"/>
              <a:gd name="connsiteX6" fmla="*/ 477460 w 617160"/>
              <a:gd name="connsiteY6" fmla="*/ 116000 h 1360600"/>
              <a:gd name="connsiteX7" fmla="*/ 490160 w 617160"/>
              <a:gd name="connsiteY7" fmla="*/ 166800 h 1360600"/>
              <a:gd name="connsiteX8" fmla="*/ 496510 w 617160"/>
              <a:gd name="connsiteY8" fmla="*/ 192200 h 1360600"/>
              <a:gd name="connsiteX9" fmla="*/ 515560 w 617160"/>
              <a:gd name="connsiteY9" fmla="*/ 223950 h 1360600"/>
              <a:gd name="connsiteX10" fmla="*/ 540960 w 617160"/>
              <a:gd name="connsiteY10" fmla="*/ 319200 h 1360600"/>
              <a:gd name="connsiteX11" fmla="*/ 560010 w 617160"/>
              <a:gd name="connsiteY11" fmla="*/ 395400 h 1360600"/>
              <a:gd name="connsiteX12" fmla="*/ 566360 w 617160"/>
              <a:gd name="connsiteY12" fmla="*/ 503350 h 1360600"/>
              <a:gd name="connsiteX13" fmla="*/ 572710 w 617160"/>
              <a:gd name="connsiteY13" fmla="*/ 522400 h 1360600"/>
              <a:gd name="connsiteX14" fmla="*/ 579060 w 617160"/>
              <a:gd name="connsiteY14" fmla="*/ 566850 h 1360600"/>
              <a:gd name="connsiteX15" fmla="*/ 585410 w 617160"/>
              <a:gd name="connsiteY15" fmla="*/ 598600 h 1360600"/>
              <a:gd name="connsiteX16" fmla="*/ 598110 w 617160"/>
              <a:gd name="connsiteY16" fmla="*/ 1055800 h 1360600"/>
              <a:gd name="connsiteX17" fmla="*/ 610810 w 617160"/>
              <a:gd name="connsiteY17" fmla="*/ 1132000 h 1360600"/>
              <a:gd name="connsiteX18" fmla="*/ 617160 w 617160"/>
              <a:gd name="connsiteY18" fmla="*/ 1151050 h 1360600"/>
              <a:gd name="connsiteX19" fmla="*/ 604460 w 617160"/>
              <a:gd name="connsiteY19" fmla="*/ 1201850 h 1360600"/>
              <a:gd name="connsiteX20" fmla="*/ 560010 w 617160"/>
              <a:gd name="connsiteY20" fmla="*/ 1265350 h 1360600"/>
              <a:gd name="connsiteX21" fmla="*/ 534610 w 617160"/>
              <a:gd name="connsiteY21" fmla="*/ 1316150 h 1360600"/>
              <a:gd name="connsiteX22" fmla="*/ 521910 w 617160"/>
              <a:gd name="connsiteY22" fmla="*/ 1341550 h 1360600"/>
              <a:gd name="connsiteX23" fmla="*/ 502860 w 617160"/>
              <a:gd name="connsiteY23" fmla="*/ 1360600 h 1360600"/>
              <a:gd name="connsiteX24" fmla="*/ 90110 w 617160"/>
              <a:gd name="connsiteY24" fmla="*/ 1354250 h 1360600"/>
              <a:gd name="connsiteX25" fmla="*/ 20260 w 617160"/>
              <a:gd name="connsiteY25" fmla="*/ 1341550 h 1360600"/>
              <a:gd name="connsiteX26" fmla="*/ 1210 w 617160"/>
              <a:gd name="connsiteY26" fmla="*/ 1322500 h 1360600"/>
              <a:gd name="connsiteX27" fmla="*/ 7560 w 617160"/>
              <a:gd name="connsiteY27" fmla="*/ 966900 h 1360600"/>
              <a:gd name="connsiteX28" fmla="*/ 20260 w 617160"/>
              <a:gd name="connsiteY28" fmla="*/ 852600 h 1360600"/>
              <a:gd name="connsiteX29" fmla="*/ 32960 w 617160"/>
              <a:gd name="connsiteY29" fmla="*/ 833550 h 1360600"/>
              <a:gd name="connsiteX30" fmla="*/ 39310 w 617160"/>
              <a:gd name="connsiteY30" fmla="*/ 795450 h 1360600"/>
              <a:gd name="connsiteX31" fmla="*/ 52010 w 617160"/>
              <a:gd name="connsiteY31" fmla="*/ 744650 h 1360600"/>
              <a:gd name="connsiteX32" fmla="*/ 71060 w 617160"/>
              <a:gd name="connsiteY32" fmla="*/ 706550 h 1360600"/>
              <a:gd name="connsiteX33" fmla="*/ 77410 w 617160"/>
              <a:gd name="connsiteY33" fmla="*/ 681150 h 1360600"/>
              <a:gd name="connsiteX34" fmla="*/ 90110 w 617160"/>
              <a:gd name="connsiteY34" fmla="*/ 611300 h 1360600"/>
              <a:gd name="connsiteX35" fmla="*/ 102810 w 617160"/>
              <a:gd name="connsiteY35" fmla="*/ 573200 h 1360600"/>
              <a:gd name="connsiteX36" fmla="*/ 115510 w 617160"/>
              <a:gd name="connsiteY36" fmla="*/ 528750 h 1360600"/>
              <a:gd name="connsiteX37" fmla="*/ 147260 w 617160"/>
              <a:gd name="connsiteY37" fmla="*/ 458900 h 1360600"/>
              <a:gd name="connsiteX38" fmla="*/ 159960 w 617160"/>
              <a:gd name="connsiteY38" fmla="*/ 414450 h 1360600"/>
              <a:gd name="connsiteX39" fmla="*/ 172660 w 617160"/>
              <a:gd name="connsiteY39" fmla="*/ 395400 h 1360600"/>
              <a:gd name="connsiteX40" fmla="*/ 191710 w 617160"/>
              <a:gd name="connsiteY40" fmla="*/ 331900 h 1360600"/>
              <a:gd name="connsiteX41" fmla="*/ 198060 w 617160"/>
              <a:gd name="connsiteY41" fmla="*/ 236650 h 1360600"/>
              <a:gd name="connsiteX42" fmla="*/ 204410 w 617160"/>
              <a:gd name="connsiteY42" fmla="*/ 217600 h 1360600"/>
              <a:gd name="connsiteX43" fmla="*/ 217110 w 617160"/>
              <a:gd name="connsiteY43" fmla="*/ 141400 h 1360600"/>
              <a:gd name="connsiteX44" fmla="*/ 229810 w 617160"/>
              <a:gd name="connsiteY44" fmla="*/ 46150 h 1360600"/>
              <a:gd name="connsiteX45" fmla="*/ 248860 w 617160"/>
              <a:gd name="connsiteY45" fmla="*/ 1700 h 1360600"/>
              <a:gd name="connsiteX46" fmla="*/ 267910 w 617160"/>
              <a:gd name="connsiteY46" fmla="*/ 8050 h 136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17160" h="1360600">
                <a:moveTo>
                  <a:pt x="267910" y="8050"/>
                </a:moveTo>
                <a:lnTo>
                  <a:pt x="267910" y="8050"/>
                </a:lnTo>
                <a:lnTo>
                  <a:pt x="420310" y="8050"/>
                </a:lnTo>
                <a:lnTo>
                  <a:pt x="426660" y="8050"/>
                </a:lnTo>
                <a:cubicBezTo>
                  <a:pt x="437243" y="27100"/>
                  <a:pt x="449278" y="45413"/>
                  <a:pt x="458410" y="65200"/>
                </a:cubicBezTo>
                <a:cubicBezTo>
                  <a:pt x="462067" y="73124"/>
                  <a:pt x="461696" y="82428"/>
                  <a:pt x="464760" y="90600"/>
                </a:cubicBezTo>
                <a:cubicBezTo>
                  <a:pt x="468084" y="99463"/>
                  <a:pt x="473731" y="107299"/>
                  <a:pt x="477460" y="116000"/>
                </a:cubicBezTo>
                <a:cubicBezTo>
                  <a:pt x="485316" y="134330"/>
                  <a:pt x="485573" y="146158"/>
                  <a:pt x="490160" y="166800"/>
                </a:cubicBezTo>
                <a:cubicBezTo>
                  <a:pt x="492053" y="175319"/>
                  <a:pt x="492966" y="184225"/>
                  <a:pt x="496510" y="192200"/>
                </a:cubicBezTo>
                <a:cubicBezTo>
                  <a:pt x="501523" y="203478"/>
                  <a:pt x="509210" y="213367"/>
                  <a:pt x="515560" y="223950"/>
                </a:cubicBezTo>
                <a:cubicBezTo>
                  <a:pt x="528125" y="311904"/>
                  <a:pt x="512236" y="223452"/>
                  <a:pt x="540960" y="319200"/>
                </a:cubicBezTo>
                <a:cubicBezTo>
                  <a:pt x="548483" y="344278"/>
                  <a:pt x="560010" y="395400"/>
                  <a:pt x="560010" y="395400"/>
                </a:cubicBezTo>
                <a:cubicBezTo>
                  <a:pt x="562127" y="431383"/>
                  <a:pt x="562773" y="467483"/>
                  <a:pt x="566360" y="503350"/>
                </a:cubicBezTo>
                <a:cubicBezTo>
                  <a:pt x="567026" y="510010"/>
                  <a:pt x="571397" y="515836"/>
                  <a:pt x="572710" y="522400"/>
                </a:cubicBezTo>
                <a:cubicBezTo>
                  <a:pt x="575645" y="537076"/>
                  <a:pt x="576599" y="552087"/>
                  <a:pt x="579060" y="566850"/>
                </a:cubicBezTo>
                <a:cubicBezTo>
                  <a:pt x="580834" y="577496"/>
                  <a:pt x="583293" y="588017"/>
                  <a:pt x="585410" y="598600"/>
                </a:cubicBezTo>
                <a:cubicBezTo>
                  <a:pt x="604826" y="812175"/>
                  <a:pt x="583784" y="561553"/>
                  <a:pt x="598110" y="1055800"/>
                </a:cubicBezTo>
                <a:cubicBezTo>
                  <a:pt x="598858" y="1081610"/>
                  <a:pt x="603740" y="1107253"/>
                  <a:pt x="610810" y="1132000"/>
                </a:cubicBezTo>
                <a:cubicBezTo>
                  <a:pt x="612649" y="1138436"/>
                  <a:pt x="615043" y="1144700"/>
                  <a:pt x="617160" y="1151050"/>
                </a:cubicBezTo>
                <a:cubicBezTo>
                  <a:pt x="615552" y="1159090"/>
                  <a:pt x="610468" y="1191336"/>
                  <a:pt x="604460" y="1201850"/>
                </a:cubicBezTo>
                <a:cubicBezTo>
                  <a:pt x="572603" y="1257600"/>
                  <a:pt x="596543" y="1192283"/>
                  <a:pt x="560010" y="1265350"/>
                </a:cubicBezTo>
                <a:lnTo>
                  <a:pt x="534610" y="1316150"/>
                </a:lnTo>
                <a:cubicBezTo>
                  <a:pt x="530377" y="1324617"/>
                  <a:pt x="528603" y="1334857"/>
                  <a:pt x="521910" y="1341550"/>
                </a:cubicBezTo>
                <a:lnTo>
                  <a:pt x="502860" y="1360600"/>
                </a:lnTo>
                <a:lnTo>
                  <a:pt x="90110" y="1354250"/>
                </a:lnTo>
                <a:cubicBezTo>
                  <a:pt x="80654" y="1353984"/>
                  <a:pt x="31699" y="1343838"/>
                  <a:pt x="20260" y="1341550"/>
                </a:cubicBezTo>
                <a:cubicBezTo>
                  <a:pt x="13910" y="1335200"/>
                  <a:pt x="1514" y="1331475"/>
                  <a:pt x="1210" y="1322500"/>
                </a:cubicBezTo>
                <a:cubicBezTo>
                  <a:pt x="-2806" y="1204016"/>
                  <a:pt x="4174" y="1085404"/>
                  <a:pt x="7560" y="966900"/>
                </a:cubicBezTo>
                <a:cubicBezTo>
                  <a:pt x="7696" y="962154"/>
                  <a:pt x="8713" y="879544"/>
                  <a:pt x="20260" y="852600"/>
                </a:cubicBezTo>
                <a:cubicBezTo>
                  <a:pt x="23266" y="845585"/>
                  <a:pt x="28727" y="839900"/>
                  <a:pt x="32960" y="833550"/>
                </a:cubicBezTo>
                <a:cubicBezTo>
                  <a:pt x="35077" y="820850"/>
                  <a:pt x="37007" y="808118"/>
                  <a:pt x="39310" y="795450"/>
                </a:cubicBezTo>
                <a:cubicBezTo>
                  <a:pt x="42161" y="779770"/>
                  <a:pt x="45231" y="759903"/>
                  <a:pt x="52010" y="744650"/>
                </a:cubicBezTo>
                <a:cubicBezTo>
                  <a:pt x="57777" y="731675"/>
                  <a:pt x="65787" y="719733"/>
                  <a:pt x="71060" y="706550"/>
                </a:cubicBezTo>
                <a:cubicBezTo>
                  <a:pt x="74301" y="698447"/>
                  <a:pt x="75698" y="689708"/>
                  <a:pt x="77410" y="681150"/>
                </a:cubicBezTo>
                <a:cubicBezTo>
                  <a:pt x="81040" y="662998"/>
                  <a:pt x="85002" y="630029"/>
                  <a:pt x="90110" y="611300"/>
                </a:cubicBezTo>
                <a:cubicBezTo>
                  <a:pt x="93632" y="598385"/>
                  <a:pt x="98873" y="585995"/>
                  <a:pt x="102810" y="573200"/>
                </a:cubicBezTo>
                <a:cubicBezTo>
                  <a:pt x="107342" y="558472"/>
                  <a:pt x="110637" y="543369"/>
                  <a:pt x="115510" y="528750"/>
                </a:cubicBezTo>
                <a:cubicBezTo>
                  <a:pt x="134895" y="470595"/>
                  <a:pt x="121354" y="523665"/>
                  <a:pt x="147260" y="458900"/>
                </a:cubicBezTo>
                <a:cubicBezTo>
                  <a:pt x="155398" y="438555"/>
                  <a:pt x="150724" y="432922"/>
                  <a:pt x="159960" y="414450"/>
                </a:cubicBezTo>
                <a:cubicBezTo>
                  <a:pt x="163373" y="407624"/>
                  <a:pt x="169247" y="402226"/>
                  <a:pt x="172660" y="395400"/>
                </a:cubicBezTo>
                <a:cubicBezTo>
                  <a:pt x="186584" y="367553"/>
                  <a:pt x="185761" y="361643"/>
                  <a:pt x="191710" y="331900"/>
                </a:cubicBezTo>
                <a:cubicBezTo>
                  <a:pt x="193827" y="300150"/>
                  <a:pt x="194546" y="268276"/>
                  <a:pt x="198060" y="236650"/>
                </a:cubicBezTo>
                <a:cubicBezTo>
                  <a:pt x="198799" y="229997"/>
                  <a:pt x="203213" y="224186"/>
                  <a:pt x="204410" y="217600"/>
                </a:cubicBezTo>
                <a:cubicBezTo>
                  <a:pt x="224230" y="108590"/>
                  <a:pt x="200286" y="208696"/>
                  <a:pt x="217110" y="141400"/>
                </a:cubicBezTo>
                <a:cubicBezTo>
                  <a:pt x="219098" y="119533"/>
                  <a:pt x="219713" y="73076"/>
                  <a:pt x="229810" y="46150"/>
                </a:cubicBezTo>
                <a:cubicBezTo>
                  <a:pt x="243440" y="9804"/>
                  <a:pt x="240976" y="33237"/>
                  <a:pt x="248860" y="1700"/>
                </a:cubicBezTo>
                <a:cubicBezTo>
                  <a:pt x="249373" y="-353"/>
                  <a:pt x="248860" y="-2533"/>
                  <a:pt x="267910" y="805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9533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12790</TotalTime>
  <Words>52</Words>
  <Application>Microsoft Office PowerPoint</Application>
  <PresentationFormat>On-screen Show (16:9)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FinalPowerpoint</vt:lpstr>
      <vt:lpstr>TPS55288 Layout Review</vt:lpstr>
      <vt:lpstr>Power component </vt:lpstr>
      <vt:lpstr>Current sense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Yuan, Mulin</cp:lastModifiedBy>
  <cp:revision>569</cp:revision>
  <dcterms:created xsi:type="dcterms:W3CDTF">2007-12-19T20:51:45Z</dcterms:created>
  <dcterms:modified xsi:type="dcterms:W3CDTF">2024-02-01T15:23:42Z</dcterms:modified>
</cp:coreProperties>
</file>