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9" r:id="rId4"/>
    <p:sldId id="277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10" y="108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C2AC9D-423E-44F2-92D2-496EEC6AF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TPS55289-Q1 CISPR25 EMI Test Result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7435E8-5827-4027-AD50-68572EEA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9692" y="2268467"/>
            <a:ext cx="2424544" cy="398533"/>
          </a:xfrm>
        </p:spPr>
        <p:txBody>
          <a:bodyPr/>
          <a:lstStyle/>
          <a:p>
            <a:r>
              <a:rPr lang="en-US" dirty="0"/>
              <a:t>@ </a:t>
            </a:r>
            <a:r>
              <a:rPr lang="en-US" dirty="0" err="1"/>
              <a:t>fsw</a:t>
            </a:r>
            <a:r>
              <a:rPr lang="en-US" dirty="0"/>
              <a:t>=400kHz 14Vin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AEC6E-2260-4EB1-A4C6-ADC6E1938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8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9DA601-8E7D-46B8-9DE6-B2669C4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VIN=14V</a:t>
            </a:r>
            <a:r>
              <a:rPr lang="en-US" dirty="0"/>
              <a:t>,</a:t>
            </a:r>
            <a:r>
              <a:rPr lang="pt-BR" dirty="0"/>
              <a:t> Vout=5V / Iout=3A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705-918C-48E3-8884-107A3A35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0CDD6DD9-A571-4D39-BBC5-6D8831F17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1433095"/>
            <a:ext cx="4157661" cy="2431297"/>
          </a:xfrm>
          <a:prstGeom prst="rect">
            <a:avLst/>
          </a:prstGeo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8334809-FE56-4064-8E4D-182B99704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28874"/>
            <a:ext cx="4157661" cy="24397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0FDC17-B84A-4CF0-BD4B-0D4CA9065418}"/>
              </a:ext>
            </a:extLst>
          </p:cNvPr>
          <p:cNvSpPr/>
          <p:nvPr/>
        </p:nvSpPr>
        <p:spPr>
          <a:xfrm>
            <a:off x="763513" y="1005200"/>
            <a:ext cx="123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Horizontal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CFA5A-C827-414A-8AEA-9BE979837241}"/>
              </a:ext>
            </a:extLst>
          </p:cNvPr>
          <p:cNvSpPr/>
          <p:nvPr/>
        </p:nvSpPr>
        <p:spPr>
          <a:xfrm>
            <a:off x="5145138" y="1005200"/>
            <a:ext cx="97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ertical</a:t>
            </a:r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B8FD1-7C32-45F8-B698-DF343B33F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647" y="674494"/>
            <a:ext cx="12496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9DA601-8E7D-46B8-9DE6-B2669C4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VIN=14V</a:t>
            </a:r>
            <a:r>
              <a:rPr lang="en-US" dirty="0"/>
              <a:t>,</a:t>
            </a:r>
            <a:r>
              <a:rPr lang="pt-BR" dirty="0"/>
              <a:t> Vout=9V / Iout=3A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705-918C-48E3-8884-107A3A35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838DB5C4-15E9-4268-8F1F-C398538B4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1433095"/>
            <a:ext cx="4157661" cy="2431297"/>
          </a:xfrm>
          <a:prstGeom prst="rect">
            <a:avLst/>
          </a:prstGeom>
        </p:spPr>
      </p:pic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F17EE6E5-3D2F-4AC4-A76B-7ED2E66EA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28874"/>
            <a:ext cx="4157661" cy="24397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C58BB5-DD3F-4C63-B695-8BA5ACD04BF8}"/>
              </a:ext>
            </a:extLst>
          </p:cNvPr>
          <p:cNvSpPr/>
          <p:nvPr/>
        </p:nvSpPr>
        <p:spPr>
          <a:xfrm>
            <a:off x="763513" y="1005200"/>
            <a:ext cx="123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Horizontal</a:t>
            </a:r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58CAC-81E3-4A9D-B23C-07927CE81C83}"/>
              </a:ext>
            </a:extLst>
          </p:cNvPr>
          <p:cNvSpPr/>
          <p:nvPr/>
        </p:nvSpPr>
        <p:spPr>
          <a:xfrm>
            <a:off x="5145138" y="1005200"/>
            <a:ext cx="97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ertical</a:t>
            </a:r>
            <a:r>
              <a:rPr lang="en-US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990112-25BE-4C9E-B340-493B7760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647" y="674494"/>
            <a:ext cx="12496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3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9DA601-8E7D-46B8-9DE6-B2669C4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VIN=14V</a:t>
            </a:r>
            <a:r>
              <a:rPr lang="en-US" dirty="0"/>
              <a:t>,</a:t>
            </a:r>
            <a:r>
              <a:rPr lang="pt-BR" dirty="0"/>
              <a:t> Vout=15V / Iout=3A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705-918C-48E3-8884-107A3A35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A73ADAEA-7E09-4D4F-9EB4-FD6A975F1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1433095"/>
            <a:ext cx="4157661" cy="2431297"/>
          </a:xfrm>
          <a:prstGeom prst="rect">
            <a:avLst/>
          </a:prstGeo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C53FAD1-CD0F-45F1-8B34-587C0376E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28874"/>
            <a:ext cx="4157661" cy="24397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14ECB3-2ED5-422C-8006-475422DF1340}"/>
              </a:ext>
            </a:extLst>
          </p:cNvPr>
          <p:cNvSpPr/>
          <p:nvPr/>
        </p:nvSpPr>
        <p:spPr>
          <a:xfrm>
            <a:off x="763513" y="1005200"/>
            <a:ext cx="123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Horizontal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91D44-9693-4B1B-A9E1-7DE424B87EA5}"/>
              </a:ext>
            </a:extLst>
          </p:cNvPr>
          <p:cNvSpPr/>
          <p:nvPr/>
        </p:nvSpPr>
        <p:spPr>
          <a:xfrm>
            <a:off x="5145138" y="1005200"/>
            <a:ext cx="97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ertical</a:t>
            </a:r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C569A9-F45B-43C5-84F2-01F1D0054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647" y="674494"/>
            <a:ext cx="12496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9DA601-8E7D-46B8-9DE6-B2669C4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VIN=14V</a:t>
            </a:r>
            <a:r>
              <a:rPr lang="en-US" dirty="0"/>
              <a:t>,</a:t>
            </a:r>
            <a:r>
              <a:rPr lang="pt-BR" dirty="0"/>
              <a:t> Vout=20V / Iout=3A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705-918C-48E3-8884-107A3A35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30961B28-3F00-4296-A8E0-56C41789D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1433095"/>
            <a:ext cx="4157661" cy="2431297"/>
          </a:xfrm>
          <a:prstGeom prst="rect">
            <a:avLst/>
          </a:prstGeom>
        </p:spPr>
      </p:pic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619E3EB5-184B-486A-AA66-BF003CD6B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33095"/>
            <a:ext cx="4157662" cy="24312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B11127-F9A3-4807-85D9-979FF8D50F6D}"/>
              </a:ext>
            </a:extLst>
          </p:cNvPr>
          <p:cNvSpPr/>
          <p:nvPr/>
        </p:nvSpPr>
        <p:spPr>
          <a:xfrm>
            <a:off x="763513" y="1005200"/>
            <a:ext cx="123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Horizontal</a:t>
            </a:r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C272B-2C42-4F97-9163-20BEDA1DCB2A}"/>
              </a:ext>
            </a:extLst>
          </p:cNvPr>
          <p:cNvSpPr/>
          <p:nvPr/>
        </p:nvSpPr>
        <p:spPr>
          <a:xfrm>
            <a:off x="5145138" y="1005200"/>
            <a:ext cx="97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ertical</a:t>
            </a:r>
            <a:r>
              <a:rPr lang="en-US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D680F9-056F-4261-B6FF-9D9E7E2C7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647" y="674494"/>
            <a:ext cx="12496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9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4A37-BF47-4987-98C9-B7298D74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– EMI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A2BE3-71D5-4FDC-96B1-934E81678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D6BE9-43E2-47AE-8FD3-96E9A9F4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4" y="1109829"/>
            <a:ext cx="8742231" cy="22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3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C4B0-AA1D-48D8-BD5B-CD842A1E9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A3FBE-A4F0-44C7-8098-3298D970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" y="899598"/>
            <a:ext cx="9144535" cy="34542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F36B6F-43AB-4099-BDC9-9428A077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Schematic – TPS55289-Q1</a:t>
            </a:r>
          </a:p>
        </p:txBody>
      </p:sp>
    </p:spTree>
    <p:extLst>
      <p:ext uri="{BB962C8B-B14F-4D97-AF65-F5344CB8AC3E}">
        <p14:creationId xmlns:p14="http://schemas.microsoft.com/office/powerpoint/2010/main" val="321369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42184-C42D-4383-981D-C2870F3C9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CISPR25 Conduction EMI Test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55B73-D83A-44D9-A27B-63F97BAA7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9DA601-8E7D-46B8-9DE6-B2669C4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VIN=14V</a:t>
            </a:r>
            <a:r>
              <a:rPr lang="en-US" dirty="0"/>
              <a:t>,</a:t>
            </a:r>
            <a:r>
              <a:rPr lang="pt-BR" dirty="0"/>
              <a:t> Vout=5V / Iout=3A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705-918C-48E3-8884-107A3A35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7431DEB7-4C56-4FF8-8411-AF0B603C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446094"/>
            <a:ext cx="4157663" cy="2405299"/>
          </a:xfrm>
          <a:prstGeom prst="rect">
            <a:avLst/>
          </a:prstGeom>
        </p:spPr>
      </p:pic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35B2CF29-E0F3-42E5-86F8-31BC17F79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36294"/>
            <a:ext cx="4157662" cy="24248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0F234E-711A-43FA-97B0-E358F8AB9B09}"/>
              </a:ext>
            </a:extLst>
          </p:cNvPr>
          <p:cNvSpPr/>
          <p:nvPr/>
        </p:nvSpPr>
        <p:spPr>
          <a:xfrm>
            <a:off x="763513" y="1005200"/>
            <a:ext cx="8921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Supply</a:t>
            </a:r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15706F-A5E4-4EA3-BEE4-2F2855096D55}"/>
              </a:ext>
            </a:extLst>
          </p:cNvPr>
          <p:cNvSpPr/>
          <p:nvPr/>
        </p:nvSpPr>
        <p:spPr>
          <a:xfrm>
            <a:off x="5145138" y="1005200"/>
            <a:ext cx="8985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Return</a:t>
            </a:r>
            <a:r>
              <a:rPr lang="en-US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68F478-1D8A-4BCC-B683-36A2B46D7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647" y="674494"/>
            <a:ext cx="12496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9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9DA601-8E7D-46B8-9DE6-B2669C4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VIN=14V</a:t>
            </a:r>
            <a:r>
              <a:rPr lang="en-US" dirty="0"/>
              <a:t>,</a:t>
            </a:r>
            <a:r>
              <a:rPr lang="pt-BR" dirty="0"/>
              <a:t> Vout=9V / Iout=3A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705-918C-48E3-8884-107A3A35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57958C2B-B8E8-4BA3-B5A0-866276689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446094"/>
            <a:ext cx="4157663" cy="2405299"/>
          </a:xfrm>
          <a:prstGeom prst="rect">
            <a:avLst/>
          </a:prstGeo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37C87E42-5023-4716-8AD9-D7BE243A1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36294"/>
            <a:ext cx="4157662" cy="24248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368878-05E6-43E2-AFDA-4B6B4005026D}"/>
              </a:ext>
            </a:extLst>
          </p:cNvPr>
          <p:cNvSpPr/>
          <p:nvPr/>
        </p:nvSpPr>
        <p:spPr>
          <a:xfrm>
            <a:off x="763513" y="1005200"/>
            <a:ext cx="8921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Supply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CF726B-96FD-41B0-842B-CAE444FEC460}"/>
              </a:ext>
            </a:extLst>
          </p:cNvPr>
          <p:cNvSpPr/>
          <p:nvPr/>
        </p:nvSpPr>
        <p:spPr>
          <a:xfrm>
            <a:off x="5145138" y="1005200"/>
            <a:ext cx="8985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Return</a:t>
            </a:r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9848E5-C71C-4C65-8C22-62D6F956C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647" y="674494"/>
            <a:ext cx="12496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9DA601-8E7D-46B8-9DE6-B2669C4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VIN=14V</a:t>
            </a:r>
            <a:r>
              <a:rPr lang="en-US" dirty="0"/>
              <a:t>,</a:t>
            </a:r>
            <a:r>
              <a:rPr lang="pt-BR" dirty="0"/>
              <a:t> Vout=15V / Iout=3A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705-918C-48E3-8884-107A3A35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0041194F-3521-49E5-B25F-4EF708CA4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446094"/>
            <a:ext cx="4157663" cy="2405299"/>
          </a:xfrm>
          <a:prstGeom prst="rect">
            <a:avLst/>
          </a:prstGeom>
        </p:spPr>
      </p:pic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939EFD08-6C98-47EE-B7A8-E1BCB9EAA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36294"/>
            <a:ext cx="4157662" cy="24248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3C8633-555C-45F8-AA51-13768E1CBECA}"/>
              </a:ext>
            </a:extLst>
          </p:cNvPr>
          <p:cNvSpPr/>
          <p:nvPr/>
        </p:nvSpPr>
        <p:spPr>
          <a:xfrm>
            <a:off x="763513" y="1005200"/>
            <a:ext cx="8921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Supply</a:t>
            </a:r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9B4957-88F6-43E8-943F-A93AB1FEAB03}"/>
              </a:ext>
            </a:extLst>
          </p:cNvPr>
          <p:cNvSpPr/>
          <p:nvPr/>
        </p:nvSpPr>
        <p:spPr>
          <a:xfrm>
            <a:off x="5145138" y="1005200"/>
            <a:ext cx="8985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Return</a:t>
            </a:r>
            <a:r>
              <a:rPr lang="en-US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8F416D-BFFC-4883-A011-B4A1F88CA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647" y="674494"/>
            <a:ext cx="12496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9DA601-8E7D-46B8-9DE6-B2669C4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VIN=14V</a:t>
            </a:r>
            <a:r>
              <a:rPr lang="en-US" dirty="0"/>
              <a:t>,</a:t>
            </a:r>
            <a:r>
              <a:rPr lang="pt-BR" dirty="0"/>
              <a:t> Vout=20V / Iout=3A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705-918C-48E3-8884-107A3A352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FD72CA25-48DD-4567-82C7-40FB1EAA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446094"/>
            <a:ext cx="4157663" cy="2405299"/>
          </a:xfrm>
          <a:prstGeom prst="rect">
            <a:avLst/>
          </a:prstGeo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89940866-4D58-4A24-83A8-6BBABC539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36294"/>
            <a:ext cx="4157662" cy="24248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CC9B9A-D0AD-458D-80AC-9A9C5182073A}"/>
              </a:ext>
            </a:extLst>
          </p:cNvPr>
          <p:cNvSpPr/>
          <p:nvPr/>
        </p:nvSpPr>
        <p:spPr>
          <a:xfrm>
            <a:off x="763513" y="1005200"/>
            <a:ext cx="8921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Supply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F1121-2BA7-405E-A66A-32D5FF6DAAFD}"/>
              </a:ext>
            </a:extLst>
          </p:cNvPr>
          <p:cNvSpPr/>
          <p:nvPr/>
        </p:nvSpPr>
        <p:spPr>
          <a:xfrm>
            <a:off x="5145138" y="1005200"/>
            <a:ext cx="8985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Return</a:t>
            </a:r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EA6CEB-5C28-4C13-9F2A-B7563EFDA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647" y="674494"/>
            <a:ext cx="12496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42184-C42D-4383-981D-C2870F3C9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CISPR25 </a:t>
            </a:r>
            <a:r>
              <a:rPr lang="en-US" altLang="zh-CN" dirty="0"/>
              <a:t>Radiation</a:t>
            </a:r>
            <a:r>
              <a:rPr lang="en-US" dirty="0"/>
              <a:t> EMI Test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55B73-D83A-44D9-A27B-63F97BAA7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28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550</TotalTime>
  <Words>144</Words>
  <Application>Microsoft Office PowerPoint</Application>
  <PresentationFormat>On-screen Show (16:9)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Default Theme-new</vt:lpstr>
      <vt:lpstr>TPS55289-Q1 CISPR25 EMI Test Result</vt:lpstr>
      <vt:lpstr>Schematic – EMI Filter</vt:lpstr>
      <vt:lpstr>Schematic – TPS55289-Q1</vt:lpstr>
      <vt:lpstr>CISPR25 Conduction EMI Test Result</vt:lpstr>
      <vt:lpstr>VIN=14V, Vout=5V / Iout=3A</vt:lpstr>
      <vt:lpstr>VIN=14V, Vout=9V / Iout=3A</vt:lpstr>
      <vt:lpstr>VIN=14V, Vout=15V / Iout=3A</vt:lpstr>
      <vt:lpstr>VIN=14V, Vout=20V / Iout=3A</vt:lpstr>
      <vt:lpstr>CISPR25 Radiation EMI Test Result</vt:lpstr>
      <vt:lpstr>VIN=14V, Vout=5V / Iout=3A</vt:lpstr>
      <vt:lpstr>VIN=14V, Vout=9V / Iout=3A</vt:lpstr>
      <vt:lpstr>VIN=14V, Vout=15V / Iout=3A</vt:lpstr>
      <vt:lpstr>VIN=14V, Vout=20V / Iout=3A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Zack</dc:creator>
  <cp:lastModifiedBy>Xun, Bryce</cp:lastModifiedBy>
  <cp:revision>43</cp:revision>
  <dcterms:created xsi:type="dcterms:W3CDTF">2021-11-08T06:38:12Z</dcterms:created>
  <dcterms:modified xsi:type="dcterms:W3CDTF">2024-04-15T10:07:02Z</dcterms:modified>
</cp:coreProperties>
</file>