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898" y="-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86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09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79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38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49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42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78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51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12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4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43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E36E0-4B5A-4EE7-BEDD-6963CA5B9364}" type="datetimeFigureOut">
              <a:rPr kumimoji="1" lang="ja-JP" altLang="en-US" smtClean="0"/>
              <a:t>2015/11/27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A9A5-5FEE-46CD-B581-A6B8A09AC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33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201025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716016" y="2226692"/>
            <a:ext cx="307000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Do you mean phase curve becomes like this?</a:t>
            </a:r>
            <a:endParaRPr kumimoji="1" lang="ja-JP" altLang="en-US" sz="1200" dirty="0"/>
          </a:p>
        </p:txBody>
      </p:sp>
      <p:cxnSp>
        <p:nvCxnSpPr>
          <p:cNvPr id="15" name="直線矢印コネクタ 14"/>
          <p:cNvCxnSpPr>
            <a:stCxn id="3" idx="1"/>
          </p:cNvCxnSpPr>
          <p:nvPr/>
        </p:nvCxnSpPr>
        <p:spPr>
          <a:xfrm flipH="1">
            <a:off x="4496048" y="2365192"/>
            <a:ext cx="2199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4067944" y="3068960"/>
            <a:ext cx="1008112" cy="108012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331640" y="4653136"/>
            <a:ext cx="436946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What should I think about this area?</a:t>
            </a:r>
          </a:p>
          <a:p>
            <a:r>
              <a:rPr lang="en-US" altLang="ja-JP" sz="1200" dirty="0" smtClean="0"/>
              <a:t>The gain is over 0dB and phase margin is low and cross zero degree</a:t>
            </a:r>
            <a:endParaRPr kumimoji="1" lang="ja-JP" altLang="en-US" sz="1200" dirty="0"/>
          </a:p>
        </p:txBody>
      </p:sp>
      <p:cxnSp>
        <p:nvCxnSpPr>
          <p:cNvPr id="20" name="直線矢印コネクタ 19"/>
          <p:cNvCxnSpPr>
            <a:endCxn id="17" idx="3"/>
          </p:cNvCxnSpPr>
          <p:nvPr/>
        </p:nvCxnSpPr>
        <p:spPr>
          <a:xfrm flipV="1">
            <a:off x="3635896" y="3990900"/>
            <a:ext cx="579683" cy="662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21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Macnica,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11211</dc:creator>
  <cp:lastModifiedBy>11211</cp:lastModifiedBy>
  <cp:revision>3</cp:revision>
  <dcterms:created xsi:type="dcterms:W3CDTF">2015-11-26T05:28:41Z</dcterms:created>
  <dcterms:modified xsi:type="dcterms:W3CDTF">2015-11-27T01:16:39Z</dcterms:modified>
</cp:coreProperties>
</file>