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6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09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9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8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49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42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78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51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2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4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43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36E0-4B5A-4EE7-BEDD-6963CA5B9364}" type="datetimeFigureOut">
              <a:rPr kumimoji="1" lang="ja-JP" altLang="en-US" smtClean="0"/>
              <a:t>2015/11/26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3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01008"/>
            <a:ext cx="4054250" cy="304068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501008"/>
            <a:ext cx="4032448" cy="302433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88640"/>
            <a:ext cx="4032448" cy="302433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2288"/>
            <a:ext cx="4054250" cy="304068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646774" y="3178472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1.5A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Load </a:t>
            </a:r>
            <a:r>
              <a:rPr kumimoji="1" lang="en-US" altLang="ja-JP" sz="1200" dirty="0" smtClean="0"/>
              <a:t>Bode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Plot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88578" y="318409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5A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Load </a:t>
            </a:r>
            <a:r>
              <a:rPr kumimoji="1" lang="en-US" altLang="ja-JP" sz="1200" dirty="0" smtClean="0"/>
              <a:t>Bode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Plot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9260" y="6525344"/>
            <a:ext cx="1596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1.5A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Load Nyquist Plot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21064" y="6525343"/>
            <a:ext cx="14795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5A Load Nyquist Plot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78435" y="4293096"/>
            <a:ext cx="681597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900" dirty="0" smtClean="0"/>
              <a:t>Start Point</a:t>
            </a:r>
            <a:endParaRPr kumimoji="1" lang="ja-JP" altLang="en-US" sz="90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4499992" y="4523928"/>
            <a:ext cx="1224136" cy="497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>
            <a:off x="1479260" y="4523928"/>
            <a:ext cx="3020732" cy="489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>
          <a:xfrm>
            <a:off x="1763688" y="620688"/>
            <a:ext cx="864096" cy="2232248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2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2</cp:revision>
  <dcterms:created xsi:type="dcterms:W3CDTF">2015-11-26T05:28:41Z</dcterms:created>
  <dcterms:modified xsi:type="dcterms:W3CDTF">2015-11-26T10:14:23Z</dcterms:modified>
</cp:coreProperties>
</file>