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8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6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6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4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4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6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395B-F8D7-45B3-A8B9-3DA86E0BC40A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2E137-BD04-4533-BF14-63F026DD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5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752600"/>
            <a:ext cx="8356600" cy="299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23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Albert</dc:creator>
  <cp:lastModifiedBy>Lee, Albert</cp:lastModifiedBy>
  <cp:revision>1</cp:revision>
  <dcterms:created xsi:type="dcterms:W3CDTF">2020-01-20T01:51:10Z</dcterms:created>
  <dcterms:modified xsi:type="dcterms:W3CDTF">2020-01-20T01:51:46Z</dcterms:modified>
</cp:coreProperties>
</file>