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8" r:id="rId2"/>
    <p:sldId id="440" r:id="rId3"/>
    <p:sldId id="454" r:id="rId4"/>
    <p:sldId id="455" r:id="rId5"/>
    <p:sldId id="457" r:id="rId6"/>
    <p:sldId id="458" r:id="rId7"/>
    <p:sldId id="459" r:id="rId8"/>
    <p:sldId id="398" r:id="rId9"/>
  </p:sldIdLst>
  <p:sldSz cx="12192000" cy="6858000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5727F"/>
    <a:srgbClr val="00A8B2"/>
    <a:srgbClr val="0595BA"/>
    <a:srgbClr val="B2B8BF"/>
    <a:srgbClr val="82CADC"/>
    <a:srgbClr val="0E58A8"/>
    <a:srgbClr val="86ABD3"/>
    <a:srgbClr val="7FD3D8"/>
    <a:srgbClr val="7FC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469" autoAdjust="0"/>
  </p:normalViewPr>
  <p:slideViewPr>
    <p:cSldViewPr snapToGrid="0">
      <p:cViewPr varScale="1">
        <p:scale>
          <a:sx n="83" d="100"/>
          <a:sy n="83" d="100"/>
        </p:scale>
        <p:origin x="595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28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D1190-6894-4D9B-9BB3-085ACB5E235F}" type="datetimeFigureOut">
              <a:rPr lang="ko-KR" altLang="en-US" smtClean="0"/>
              <a:t>2016-06-24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D3972-80D2-4AFD-9744-7CC60B15849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2710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89DC2-8908-4C7E-BF1E-4EC468277D4A}" type="datetimeFigureOut">
              <a:rPr lang="ko-KR" altLang="en-US" smtClean="0"/>
              <a:t>2016-06-24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C60E0-DC5E-42C7-9492-610A126A4E6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6177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첫 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375118" cy="697230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55147" y="457392"/>
            <a:ext cx="1309860" cy="237934"/>
          </a:xfrm>
          <a:prstGeom prst="rect">
            <a:avLst/>
          </a:prstGeom>
        </p:spPr>
      </p:pic>
      <p:sp>
        <p:nvSpPr>
          <p:cNvPr id="6" name="제목 1"/>
          <p:cNvSpPr>
            <a:spLocks noGrp="1"/>
          </p:cNvSpPr>
          <p:nvPr>
            <p:ph type="ctrTitle" hasCustomPrompt="1"/>
          </p:nvPr>
        </p:nvSpPr>
        <p:spPr>
          <a:xfrm>
            <a:off x="900000" y="2913859"/>
            <a:ext cx="9144000" cy="2815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>
              <a:lnSpc>
                <a:spcPts val="2000"/>
              </a:lnSpc>
              <a:defRPr sz="1700">
                <a:solidFill>
                  <a:schemeClr val="bg1"/>
                </a:solidFill>
                <a:latin typeface="+mj-lt"/>
                <a:ea typeface="Microsoft JhengHei UI Light" panose="020B0304030504040204" pitchFamily="50" charset="-127"/>
                <a:cs typeface="Segoe UI Light" panose="020B0502040204020203" pitchFamily="34" charset="0"/>
              </a:defRPr>
            </a:lvl1pPr>
          </a:lstStyle>
          <a:p>
            <a:r>
              <a:rPr lang="en-US" altLang="ko-KR" dirty="0" smtClean="0"/>
              <a:t>Master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25585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/>
          <p:cNvCxnSpPr/>
          <p:nvPr userDrawn="1"/>
        </p:nvCxnSpPr>
        <p:spPr>
          <a:xfrm flipH="1">
            <a:off x="495300" y="692664"/>
            <a:ext cx="11696700" cy="0"/>
          </a:xfrm>
          <a:prstGeom prst="line">
            <a:avLst/>
          </a:prstGeom>
          <a:ln w="38100">
            <a:solidFill>
              <a:srgbClr val="1357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제목 1"/>
          <p:cNvSpPr>
            <a:spLocks noGrp="1"/>
          </p:cNvSpPr>
          <p:nvPr>
            <p:ph type="title" hasCustomPrompt="1"/>
          </p:nvPr>
        </p:nvSpPr>
        <p:spPr>
          <a:xfrm>
            <a:off x="423108" y="191012"/>
            <a:ext cx="7917810" cy="558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500">
                <a:solidFill>
                  <a:srgbClr val="1357A8"/>
                </a:solidFill>
                <a:latin typeface="+mj-lt"/>
                <a:ea typeface="Microsoft JhengHei UI Light" panose="020B0304030504040204" pitchFamily="50" charset="-127"/>
                <a:cs typeface="Segoe UI Light" panose="020B0502040204020203" pitchFamily="34" charset="0"/>
              </a:defRPr>
            </a:lvl1pPr>
          </a:lstStyle>
          <a:p>
            <a:r>
              <a:rPr lang="en-US" altLang="ko-KR" dirty="0" smtClean="0"/>
              <a:t>Title</a:t>
            </a:r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11714345" y="432123"/>
            <a:ext cx="39034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9" tIns="45704" rIns="91409" bIns="45704" anchor="ctr" anchorCtr="1"/>
          <a:lstStyle/>
          <a:p>
            <a:pPr algn="ctr">
              <a:defRPr/>
            </a:pPr>
            <a:fld id="{687D7097-C771-45D4-8B62-0B61F28BF259}" type="slidenum">
              <a:rPr lang="en-US" altLang="ko-KR" sz="800">
                <a:solidFill>
                  <a:schemeClr val="bg1">
                    <a:lumMod val="65000"/>
                  </a:schemeClr>
                </a:solidFill>
                <a:latin typeface="Segoe UI Light" panose="020B0502040204020203" pitchFamily="34" charset="0"/>
                <a:ea typeface="Microsoft JhengHei UI Light" panose="020B0304030504040204" pitchFamily="50" charset="-127"/>
                <a:cs typeface="Segoe UI Light" panose="020B0502040204020203" pitchFamily="34" charset="0"/>
              </a:rPr>
              <a:pPr algn="ctr">
                <a:defRPr/>
              </a:pPr>
              <a:t>‹#›</a:t>
            </a:fld>
            <a:endParaRPr lang="en-US" altLang="ko-KR" sz="8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Microsoft JhengHei UI Light" panose="020B0304030504040204" pitchFamily="50" charset="-127"/>
              <a:cs typeface="Segoe UI Light" panose="020B0502040204020203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0663379" y="482808"/>
            <a:ext cx="17633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800" dirty="0" smtClean="0">
                <a:solidFill>
                  <a:schemeClr val="bg1">
                    <a:lumMod val="65000"/>
                  </a:schemeClr>
                </a:solidFill>
                <a:latin typeface="Segoe UI Light" panose="020B0502040204020203" pitchFamily="34" charset="0"/>
                <a:ea typeface="Microsoft JhengHei UI Light" panose="020B0304030504040204" pitchFamily="50" charset="-127"/>
                <a:cs typeface="Segoe UI Light" panose="020B0502040204020203" pitchFamily="34" charset="0"/>
              </a:rPr>
              <a:t>Title</a:t>
            </a:r>
            <a:endParaRPr lang="ko-KR" altLang="en-US" sz="800" dirty="0">
              <a:solidFill>
                <a:schemeClr val="bg1">
                  <a:lumMod val="65000"/>
                </a:schemeClr>
              </a:solidFill>
              <a:latin typeface="Segoe UI Light" panose="020B0502040204020203" pitchFamily="34" charset="0"/>
              <a:ea typeface="Microsoft JhengHei UI Light" panose="020B0304030504040204" pitchFamily="50" charset="-127"/>
              <a:cs typeface="Segoe UI Light" panose="020B0502040204020203" pitchFamily="34" charset="0"/>
            </a:endParaRPr>
          </a:p>
        </p:txBody>
      </p:sp>
      <p:grpSp>
        <p:nvGrpSpPr>
          <p:cNvPr id="4" name="그룹 3"/>
          <p:cNvGrpSpPr/>
          <p:nvPr userDrawn="1"/>
        </p:nvGrpSpPr>
        <p:grpSpPr>
          <a:xfrm>
            <a:off x="423108" y="6493838"/>
            <a:ext cx="723673" cy="189751"/>
            <a:chOff x="235567" y="6546089"/>
            <a:chExt cx="723673" cy="189751"/>
          </a:xfrm>
        </p:grpSpPr>
        <p:sp>
          <p:nvSpPr>
            <p:cNvPr id="14" name="TextBox 13"/>
            <p:cNvSpPr txBox="1"/>
            <p:nvPr userDrawn="1"/>
          </p:nvSpPr>
          <p:spPr>
            <a:xfrm>
              <a:off x="308062" y="6566185"/>
              <a:ext cx="578685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900" dirty="0" smtClean="0">
                  <a:solidFill>
                    <a:schemeClr val="bg1">
                      <a:lumMod val="65000"/>
                    </a:schemeClr>
                  </a:solidFill>
                  <a:latin typeface="Segoe UI Light" panose="020B0502040204020203" pitchFamily="34" charset="0"/>
                  <a:ea typeface="Microsoft JhengHei UI Light" panose="020B0304030504040204" pitchFamily="50" charset="-127"/>
                  <a:cs typeface="Segoe UI Light" panose="020B0502040204020203" pitchFamily="34" charset="0"/>
                </a:rPr>
                <a:t>Confidential</a:t>
              </a:r>
              <a:endParaRPr lang="ko-KR" altLang="en-US" sz="900" dirty="0">
                <a:solidFill>
                  <a:schemeClr val="bg1">
                    <a:lumMod val="65000"/>
                  </a:schemeClr>
                </a:solidFill>
                <a:latin typeface="Segoe UI Light" panose="020B0502040204020203" pitchFamily="34" charset="0"/>
                <a:ea typeface="Microsoft JhengHei UI Light" panose="020B0304030504040204" pitchFamily="50" charset="-127"/>
                <a:cs typeface="Segoe UI Light" panose="020B0502040204020203" pitchFamily="34" charset="0"/>
              </a:endParaRPr>
            </a:p>
          </p:txBody>
        </p:sp>
        <p:sp>
          <p:nvSpPr>
            <p:cNvPr id="2" name="모서리가 둥근 직사각형 1"/>
            <p:cNvSpPr/>
            <p:nvPr userDrawn="1"/>
          </p:nvSpPr>
          <p:spPr bwMode="auto">
            <a:xfrm>
              <a:off x="235567" y="6546089"/>
              <a:ext cx="723673" cy="189751"/>
            </a:xfrm>
            <a:prstGeom prst="round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</a:ln>
            <a:extLst/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5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6892" y="-263769"/>
            <a:ext cx="12359564" cy="7026519"/>
          </a:xfrm>
          <a:prstGeom prst="rect">
            <a:avLst/>
          </a:prstGeom>
        </p:spPr>
      </p:pic>
      <p:sp>
        <p:nvSpPr>
          <p:cNvPr id="9" name="제목 1"/>
          <p:cNvSpPr>
            <a:spLocks noGrp="1"/>
          </p:cNvSpPr>
          <p:nvPr>
            <p:ph type="ctrTitle" hasCustomPrompt="1"/>
          </p:nvPr>
        </p:nvSpPr>
        <p:spPr>
          <a:xfrm>
            <a:off x="900000" y="2021290"/>
            <a:ext cx="10254733" cy="106543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6000"/>
              </a:lnSpc>
              <a:defRPr sz="4500">
                <a:solidFill>
                  <a:srgbClr val="0E58A8"/>
                </a:solidFill>
                <a:latin typeface="+mj-lt"/>
                <a:ea typeface="Microsoft JhengHei UI Light" panose="020B0304030504040204" pitchFamily="50" charset="-127"/>
                <a:cs typeface="Segoe UI Light" panose="020B0502040204020203" pitchFamily="34" charset="0"/>
              </a:defRPr>
            </a:lvl1pPr>
          </a:lstStyle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grpSp>
        <p:nvGrpSpPr>
          <p:cNvPr id="10" name="그룹 9"/>
          <p:cNvGrpSpPr/>
          <p:nvPr userDrawn="1"/>
        </p:nvGrpSpPr>
        <p:grpSpPr>
          <a:xfrm>
            <a:off x="10682797" y="6437227"/>
            <a:ext cx="1251114" cy="172262"/>
            <a:chOff x="7442939" y="6179552"/>
            <a:chExt cx="1251114" cy="172262"/>
          </a:xfrm>
        </p:grpSpPr>
        <p:sp>
          <p:nvSpPr>
            <p:cNvPr id="11" name="타원 10"/>
            <p:cNvSpPr/>
            <p:nvPr userDrawn="1"/>
          </p:nvSpPr>
          <p:spPr>
            <a:xfrm>
              <a:off x="7442939" y="6179552"/>
              <a:ext cx="172262" cy="172262"/>
            </a:xfrm>
            <a:prstGeom prst="ellipse">
              <a:avLst/>
            </a:prstGeom>
            <a:solidFill>
              <a:srgbClr val="D9D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7712652" y="6179552"/>
              <a:ext cx="172262" cy="172262"/>
            </a:xfrm>
            <a:prstGeom prst="ellipse">
              <a:avLst/>
            </a:prstGeom>
            <a:solidFill>
              <a:srgbClr val="0E5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7982365" y="6179552"/>
              <a:ext cx="172262" cy="172262"/>
            </a:xfrm>
            <a:prstGeom prst="ellipse">
              <a:avLst/>
            </a:prstGeom>
            <a:solidFill>
              <a:srgbClr val="00A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8252078" y="6179552"/>
              <a:ext cx="172262" cy="172262"/>
            </a:xfrm>
            <a:prstGeom prst="ellipse">
              <a:avLst/>
            </a:prstGeom>
            <a:solidFill>
              <a:srgbClr val="6471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8521791" y="6179552"/>
              <a:ext cx="172262" cy="172262"/>
            </a:xfrm>
            <a:prstGeom prst="ellipse">
              <a:avLst/>
            </a:prstGeom>
            <a:solidFill>
              <a:srgbClr val="009E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141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중간제목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66" y="0"/>
            <a:ext cx="12439634" cy="7412463"/>
          </a:xfrm>
          <a:prstGeom prst="rect">
            <a:avLst/>
          </a:prstGeom>
        </p:spPr>
      </p:pic>
      <p:sp>
        <p:nvSpPr>
          <p:cNvPr id="9" name="제목 1"/>
          <p:cNvSpPr>
            <a:spLocks noGrp="1"/>
          </p:cNvSpPr>
          <p:nvPr>
            <p:ph type="ctrTitle" hasCustomPrompt="1"/>
          </p:nvPr>
        </p:nvSpPr>
        <p:spPr>
          <a:xfrm>
            <a:off x="900000" y="2738819"/>
            <a:ext cx="10254733" cy="106543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6000"/>
              </a:lnSpc>
              <a:defRPr sz="4500">
                <a:solidFill>
                  <a:srgbClr val="1357A8"/>
                </a:solidFill>
                <a:latin typeface="+mj-lt"/>
                <a:ea typeface="Microsoft JhengHei UI Light" panose="020B0304030504040204" pitchFamily="50" charset="-127"/>
                <a:cs typeface="Segoe UI Light" panose="020B0502040204020203" pitchFamily="34" charset="0"/>
              </a:defRPr>
            </a:lvl1pPr>
          </a:lstStyle>
          <a:p>
            <a:r>
              <a:rPr lang="en-US" altLang="ko-KR" dirty="0" smtClean="0"/>
              <a:t>Master Title</a:t>
            </a:r>
            <a:endParaRPr lang="ko-KR" altLang="en-US" dirty="0"/>
          </a:p>
        </p:txBody>
      </p:sp>
      <p:grpSp>
        <p:nvGrpSpPr>
          <p:cNvPr id="4" name="그룹 3"/>
          <p:cNvGrpSpPr/>
          <p:nvPr userDrawn="1"/>
        </p:nvGrpSpPr>
        <p:grpSpPr>
          <a:xfrm>
            <a:off x="10682797" y="6437227"/>
            <a:ext cx="1251114" cy="172262"/>
            <a:chOff x="7442939" y="6179552"/>
            <a:chExt cx="1251114" cy="172262"/>
          </a:xfrm>
        </p:grpSpPr>
        <p:sp>
          <p:nvSpPr>
            <p:cNvPr id="8" name="타원 7"/>
            <p:cNvSpPr/>
            <p:nvPr userDrawn="1"/>
          </p:nvSpPr>
          <p:spPr>
            <a:xfrm>
              <a:off x="7442939" y="6179552"/>
              <a:ext cx="172262" cy="172262"/>
            </a:xfrm>
            <a:prstGeom prst="ellipse">
              <a:avLst/>
            </a:prstGeom>
            <a:solidFill>
              <a:srgbClr val="D9D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7712652" y="6179552"/>
              <a:ext cx="172262" cy="172262"/>
            </a:xfrm>
            <a:prstGeom prst="ellipse">
              <a:avLst/>
            </a:prstGeom>
            <a:solidFill>
              <a:srgbClr val="0E5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7982365" y="6179552"/>
              <a:ext cx="172262" cy="172262"/>
            </a:xfrm>
            <a:prstGeom prst="ellipse">
              <a:avLst/>
            </a:prstGeom>
            <a:solidFill>
              <a:srgbClr val="00A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8252078" y="6179552"/>
              <a:ext cx="172262" cy="172262"/>
            </a:xfrm>
            <a:prstGeom prst="ellipse">
              <a:avLst/>
            </a:prstGeom>
            <a:solidFill>
              <a:srgbClr val="6471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8521791" y="6179552"/>
              <a:ext cx="172262" cy="172262"/>
            </a:xfrm>
            <a:prstGeom prst="ellipse">
              <a:avLst/>
            </a:prstGeom>
            <a:solidFill>
              <a:srgbClr val="009E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9952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중간제목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1861165" y="-469195"/>
            <a:ext cx="10546326" cy="6289093"/>
          </a:xfrm>
          <a:prstGeom prst="rect">
            <a:avLst/>
          </a:prstGeom>
        </p:spPr>
      </p:pic>
      <p:sp>
        <p:nvSpPr>
          <p:cNvPr id="9" name="제목 1"/>
          <p:cNvSpPr>
            <a:spLocks noGrp="1"/>
          </p:cNvSpPr>
          <p:nvPr>
            <p:ph type="ctrTitle" hasCustomPrompt="1"/>
          </p:nvPr>
        </p:nvSpPr>
        <p:spPr>
          <a:xfrm>
            <a:off x="900000" y="2738819"/>
            <a:ext cx="10254733" cy="106543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6000"/>
              </a:lnSpc>
              <a:defRPr sz="4500">
                <a:solidFill>
                  <a:srgbClr val="009EDB"/>
                </a:solidFill>
                <a:latin typeface="+mj-lt"/>
                <a:ea typeface="Microsoft JhengHei UI Light" panose="020B0304030504040204" pitchFamily="50" charset="-127"/>
                <a:cs typeface="Segoe UI Light" panose="020B0502040204020203" pitchFamily="34" charset="0"/>
              </a:defRPr>
            </a:lvl1pPr>
          </a:lstStyle>
          <a:p>
            <a:r>
              <a:rPr lang="en-US" altLang="ko-KR" dirty="0" smtClean="0"/>
              <a:t>Master Title</a:t>
            </a:r>
            <a:endParaRPr lang="ko-KR" altLang="en-US" dirty="0"/>
          </a:p>
        </p:txBody>
      </p:sp>
      <p:grpSp>
        <p:nvGrpSpPr>
          <p:cNvPr id="10" name="그룹 9"/>
          <p:cNvGrpSpPr/>
          <p:nvPr userDrawn="1"/>
        </p:nvGrpSpPr>
        <p:grpSpPr>
          <a:xfrm>
            <a:off x="10682797" y="6437227"/>
            <a:ext cx="1251114" cy="172262"/>
            <a:chOff x="7442939" y="6179552"/>
            <a:chExt cx="1251114" cy="172262"/>
          </a:xfrm>
        </p:grpSpPr>
        <p:sp>
          <p:nvSpPr>
            <p:cNvPr id="11" name="타원 10"/>
            <p:cNvSpPr/>
            <p:nvPr userDrawn="1"/>
          </p:nvSpPr>
          <p:spPr>
            <a:xfrm>
              <a:off x="7442939" y="6179552"/>
              <a:ext cx="172262" cy="172262"/>
            </a:xfrm>
            <a:prstGeom prst="ellipse">
              <a:avLst/>
            </a:prstGeom>
            <a:solidFill>
              <a:srgbClr val="D9D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7712652" y="6179552"/>
              <a:ext cx="172262" cy="172262"/>
            </a:xfrm>
            <a:prstGeom prst="ellipse">
              <a:avLst/>
            </a:prstGeom>
            <a:solidFill>
              <a:srgbClr val="0E5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7982365" y="6179552"/>
              <a:ext cx="172262" cy="172262"/>
            </a:xfrm>
            <a:prstGeom prst="ellipse">
              <a:avLst/>
            </a:prstGeom>
            <a:solidFill>
              <a:srgbClr val="00A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8252078" y="6179552"/>
              <a:ext cx="172262" cy="172262"/>
            </a:xfrm>
            <a:prstGeom prst="ellipse">
              <a:avLst/>
            </a:prstGeom>
            <a:solidFill>
              <a:srgbClr val="6471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8521791" y="6179552"/>
              <a:ext cx="172262" cy="172262"/>
            </a:xfrm>
            <a:prstGeom prst="ellipse">
              <a:avLst/>
            </a:prstGeom>
            <a:solidFill>
              <a:srgbClr val="009E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3467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중간제목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6892" y="-263769"/>
            <a:ext cx="12359564" cy="7026519"/>
          </a:xfrm>
          <a:prstGeom prst="rect">
            <a:avLst/>
          </a:prstGeom>
        </p:spPr>
      </p:pic>
      <p:sp>
        <p:nvSpPr>
          <p:cNvPr id="9" name="제목 1"/>
          <p:cNvSpPr>
            <a:spLocks noGrp="1"/>
          </p:cNvSpPr>
          <p:nvPr>
            <p:ph type="ctrTitle" hasCustomPrompt="1"/>
          </p:nvPr>
        </p:nvSpPr>
        <p:spPr>
          <a:xfrm>
            <a:off x="900000" y="2738819"/>
            <a:ext cx="10254733" cy="106543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6000"/>
              </a:lnSpc>
              <a:defRPr sz="4500">
                <a:solidFill>
                  <a:srgbClr val="64717E"/>
                </a:solidFill>
                <a:latin typeface="+mj-lt"/>
                <a:ea typeface="Microsoft JhengHei UI Light" panose="020B0304030504040204" pitchFamily="50" charset="-127"/>
                <a:cs typeface="Segoe UI Light" panose="020B0502040204020203" pitchFamily="34" charset="0"/>
              </a:defRPr>
            </a:lvl1pPr>
          </a:lstStyle>
          <a:p>
            <a:r>
              <a:rPr lang="en-US" altLang="ko-KR" dirty="0" smtClean="0"/>
              <a:t>Master Title</a:t>
            </a:r>
            <a:endParaRPr lang="ko-KR" altLang="en-US" dirty="0"/>
          </a:p>
        </p:txBody>
      </p:sp>
      <p:grpSp>
        <p:nvGrpSpPr>
          <p:cNvPr id="10" name="그룹 9"/>
          <p:cNvGrpSpPr/>
          <p:nvPr userDrawn="1"/>
        </p:nvGrpSpPr>
        <p:grpSpPr>
          <a:xfrm>
            <a:off x="10682797" y="6437227"/>
            <a:ext cx="1251114" cy="172262"/>
            <a:chOff x="7442939" y="6179552"/>
            <a:chExt cx="1251114" cy="172262"/>
          </a:xfrm>
        </p:grpSpPr>
        <p:sp>
          <p:nvSpPr>
            <p:cNvPr id="11" name="타원 10"/>
            <p:cNvSpPr/>
            <p:nvPr userDrawn="1"/>
          </p:nvSpPr>
          <p:spPr>
            <a:xfrm>
              <a:off x="7442939" y="6179552"/>
              <a:ext cx="172262" cy="172262"/>
            </a:xfrm>
            <a:prstGeom prst="ellipse">
              <a:avLst/>
            </a:prstGeom>
            <a:solidFill>
              <a:srgbClr val="D9D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7712652" y="6179552"/>
              <a:ext cx="172262" cy="172262"/>
            </a:xfrm>
            <a:prstGeom prst="ellipse">
              <a:avLst/>
            </a:prstGeom>
            <a:solidFill>
              <a:srgbClr val="0E5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7982365" y="6179552"/>
              <a:ext cx="172262" cy="172262"/>
            </a:xfrm>
            <a:prstGeom prst="ellipse">
              <a:avLst/>
            </a:prstGeom>
            <a:solidFill>
              <a:srgbClr val="00A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8252078" y="6179552"/>
              <a:ext cx="172262" cy="172262"/>
            </a:xfrm>
            <a:prstGeom prst="ellipse">
              <a:avLst/>
            </a:prstGeom>
            <a:solidFill>
              <a:srgbClr val="6471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8521791" y="6179552"/>
              <a:ext cx="172262" cy="172262"/>
            </a:xfrm>
            <a:prstGeom prst="ellipse">
              <a:avLst/>
            </a:prstGeom>
            <a:solidFill>
              <a:srgbClr val="009E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3155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내용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12191998" cy="6866913"/>
          </a:xfrm>
          <a:prstGeom prst="rect">
            <a:avLst/>
          </a:prstGeom>
        </p:spPr>
      </p:pic>
      <p:sp>
        <p:nvSpPr>
          <p:cNvPr id="17" name="제목 1"/>
          <p:cNvSpPr>
            <a:spLocks noGrp="1"/>
          </p:cNvSpPr>
          <p:nvPr>
            <p:ph type="ctrTitle" hasCustomPrompt="1"/>
          </p:nvPr>
        </p:nvSpPr>
        <p:spPr>
          <a:xfrm>
            <a:off x="-1" y="3149979"/>
            <a:ext cx="12191999" cy="51635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ts val="2000"/>
              </a:lnSpc>
              <a:defRPr sz="1600">
                <a:solidFill>
                  <a:schemeClr val="bg1"/>
                </a:solidFill>
                <a:latin typeface="Segoe UI Light" panose="020B0502040204020203" pitchFamily="34" charset="0"/>
                <a:ea typeface="Microsoft JhengHei UI Light" panose="020B0304030504040204" pitchFamily="50" charset="-127"/>
                <a:cs typeface="Segoe UI Light" panose="020B0502040204020203" pitchFamily="34" charset="0"/>
              </a:defRPr>
            </a:lvl1pPr>
          </a:lstStyle>
          <a:p>
            <a:r>
              <a:rPr lang="en-US" altLang="ko-KR" dirty="0" smtClean="0"/>
              <a:t>Master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3495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63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81" r:id="rId3"/>
    <p:sldLayoutId id="2147483656" r:id="rId4"/>
    <p:sldLayoutId id="2147483654" r:id="rId5"/>
    <p:sldLayoutId id="2147483682" r:id="rId6"/>
    <p:sldLayoutId id="2147483683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mtClean="0"/>
              <a:t>MH01-500/SH01-500, </a:t>
            </a:r>
            <a:r>
              <a:rPr lang="en-US" altLang="ko-KR" dirty="0" smtClean="0"/>
              <a:t>HUMAX</a:t>
            </a:r>
            <a:endParaRPr lang="ko-KR" altLang="en-US" dirty="0"/>
          </a:p>
        </p:txBody>
      </p:sp>
      <p:sp>
        <p:nvSpPr>
          <p:cNvPr id="3" name="제목 1"/>
          <p:cNvSpPr txBox="1">
            <a:spLocks/>
          </p:cNvSpPr>
          <p:nvPr/>
        </p:nvSpPr>
        <p:spPr>
          <a:xfrm>
            <a:off x="900000" y="2500657"/>
            <a:ext cx="9144000" cy="51635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 defTabSz="914400" rtl="0" eaLnBrk="1" latinLnBrk="1" hangingPunct="1">
              <a:lnSpc>
                <a:spcPts val="2000"/>
              </a:lnSpc>
              <a:spcBef>
                <a:spcPct val="0"/>
              </a:spcBef>
              <a:buNone/>
              <a:defRPr sz="1600" kern="1200">
                <a:solidFill>
                  <a:schemeClr val="bg1"/>
                </a:solidFill>
                <a:latin typeface="Segoe UI Light" panose="020B0502040204020203" pitchFamily="34" charset="0"/>
                <a:ea typeface="Microsoft JhengHei UI Light" panose="020B0304030504040204" pitchFamily="50" charset="-127"/>
                <a:cs typeface="Segoe UI Light" panose="020B0502040204020203" pitchFamily="34" charset="0"/>
              </a:defRPr>
            </a:lvl1pPr>
          </a:lstStyle>
          <a:p>
            <a:pPr>
              <a:lnSpc>
                <a:spcPts val="2600"/>
              </a:lnSpc>
            </a:pPr>
            <a:r>
              <a:rPr lang="en-US" altLang="ko-KR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TPS563219 Review </a:t>
            </a:r>
            <a:r>
              <a:rPr lang="ko-KR" alt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요청</a:t>
            </a:r>
            <a:endParaRPr lang="ko-KR" altLang="en-US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8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>
                <a:latin typeface="+mj-lt"/>
              </a:rPr>
              <a:t>Contents</a:t>
            </a:r>
            <a:endParaRPr lang="ko-KR" altLang="en-US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2520" y="3213100"/>
            <a:ext cx="79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009EDB"/>
                </a:solidFill>
                <a:ea typeface="Open Sans" panose="020B0606030504020204" pitchFamily="34" charset="0"/>
                <a:cs typeface="Segoe UI Semibold" panose="020B0702040204020203" pitchFamily="34" charset="0"/>
              </a:rPr>
              <a:t>03</a:t>
            </a:r>
            <a:r>
              <a:rPr lang="en-US" altLang="ko-KR" sz="1600" dirty="0" smtClean="0">
                <a:solidFill>
                  <a:schemeClr val="tx1"/>
                </a:solidFill>
                <a:ea typeface="Open Sans" panose="020B0606030504020204" pitchFamily="34" charset="0"/>
                <a:cs typeface="Segoe UI Semilight" panose="020B0402040204020203" pitchFamily="34" charset="0"/>
              </a:rPr>
              <a:t>	</a:t>
            </a:r>
            <a:r>
              <a:rPr lang="ko-KR" altLang="en-US" sz="1600" dirty="0" smtClean="0">
                <a:ea typeface="Open Sans" panose="020B0606030504020204" pitchFamily="34" charset="0"/>
                <a:cs typeface="Segoe UI Semilight" panose="020B0402040204020203" pitchFamily="34" charset="0"/>
              </a:rPr>
              <a:t>회로도</a:t>
            </a:r>
            <a:endParaRPr lang="en-US" altLang="ko-KR" sz="1600" dirty="0" smtClean="0">
              <a:solidFill>
                <a:schemeClr val="tx1"/>
              </a:solidFill>
              <a:ea typeface="Open Sans" panose="020B0606030504020204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rgbClr val="009EDB"/>
                </a:solidFill>
                <a:ea typeface="Open Sans" panose="020B0606030504020204" pitchFamily="34" charset="0"/>
                <a:cs typeface="Segoe UI Semibold" panose="020B0702040204020203" pitchFamily="34" charset="0"/>
              </a:rPr>
              <a:t>04</a:t>
            </a:r>
            <a:r>
              <a:rPr lang="en-US" altLang="ko-KR" sz="1600" dirty="0" smtClean="0">
                <a:solidFill>
                  <a:schemeClr val="tx1"/>
                </a:solidFill>
                <a:ea typeface="Open Sans" panose="020B0606030504020204" pitchFamily="34" charset="0"/>
                <a:cs typeface="Segoe UI Semilight" panose="020B0402040204020203" pitchFamily="34" charset="0"/>
              </a:rPr>
              <a:t>	PCB (1~4 Layer)</a:t>
            </a:r>
          </a:p>
        </p:txBody>
      </p:sp>
      <p:cxnSp>
        <p:nvCxnSpPr>
          <p:cNvPr id="4" name="직선 연결선 3"/>
          <p:cNvCxnSpPr/>
          <p:nvPr/>
        </p:nvCxnSpPr>
        <p:spPr>
          <a:xfrm>
            <a:off x="900000" y="3086729"/>
            <a:ext cx="5843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85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3108" y="144831"/>
            <a:ext cx="7917810" cy="558800"/>
          </a:xfrm>
        </p:spPr>
        <p:txBody>
          <a:bodyPr/>
          <a:lstStyle/>
          <a:p>
            <a:r>
              <a:rPr lang="ko-KR" altLang="en-US" b="1" dirty="0" smtClean="0"/>
              <a:t>회로도</a:t>
            </a:r>
            <a:endParaRPr lang="ko-KR" altLang="en-US" dirty="0"/>
          </a:p>
        </p:txBody>
      </p:sp>
      <p:pic>
        <p:nvPicPr>
          <p:cNvPr id="69" name="그림 68" descr="화면 캡처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02" y="1859144"/>
            <a:ext cx="11728196" cy="3139712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41745" y="1052945"/>
            <a:ext cx="2271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Vin : 12V</a:t>
            </a:r>
          </a:p>
          <a:p>
            <a:r>
              <a:rPr lang="en-US" altLang="ko-KR" dirty="0" err="1" smtClean="0"/>
              <a:t>Ven</a:t>
            </a:r>
            <a:r>
              <a:rPr lang="en-US" altLang="ko-KR" dirty="0" smtClean="0"/>
              <a:t> : 1.0V LDO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PG</a:t>
            </a:r>
          </a:p>
          <a:p>
            <a:r>
              <a:rPr lang="en-US" altLang="ko-KR" dirty="0" err="1" smtClean="0"/>
              <a:t>Vout</a:t>
            </a:r>
            <a:r>
              <a:rPr lang="en-US" altLang="ko-KR" dirty="0" smtClean="0"/>
              <a:t> : 1.0696V (AVS)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394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PCB – 1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Layer</a:t>
            </a:r>
            <a:endParaRPr lang="ko-KR" altLang="en-US" b="1" dirty="0"/>
          </a:p>
        </p:txBody>
      </p:sp>
      <p:pic>
        <p:nvPicPr>
          <p:cNvPr id="7" name="그림 6" descr="화면 캡처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49" y="1337128"/>
            <a:ext cx="5700254" cy="41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7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PCB – 2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Layer</a:t>
            </a:r>
            <a:endParaRPr lang="ko-KR" altLang="en-US" b="1" dirty="0"/>
          </a:p>
        </p:txBody>
      </p:sp>
      <p:pic>
        <p:nvPicPr>
          <p:cNvPr id="4" name="그림 3" descr="화면 캡처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0" y="1340939"/>
            <a:ext cx="5730737" cy="417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09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PCB – 3 Layer</a:t>
            </a:r>
            <a:endParaRPr lang="ko-KR" altLang="en-US" b="1" dirty="0"/>
          </a:p>
        </p:txBody>
      </p:sp>
      <p:grpSp>
        <p:nvGrpSpPr>
          <p:cNvPr id="9" name="그룹 8"/>
          <p:cNvGrpSpPr/>
          <p:nvPr/>
        </p:nvGrpSpPr>
        <p:grpSpPr>
          <a:xfrm>
            <a:off x="615696" y="820725"/>
            <a:ext cx="7152079" cy="5287462"/>
            <a:chOff x="3257304" y="820725"/>
            <a:chExt cx="7152079" cy="5287462"/>
          </a:xfrm>
        </p:grpSpPr>
        <p:pic>
          <p:nvPicPr>
            <p:cNvPr id="3" name="그림 2" descr="화면 캡처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7304" y="1333318"/>
              <a:ext cx="5677392" cy="4191363"/>
            </a:xfrm>
            <a:prstGeom prst="rect">
              <a:avLst/>
            </a:prstGeom>
          </p:spPr>
        </p:pic>
        <p:sp>
          <p:nvSpPr>
            <p:cNvPr id="4" name="설명선 1 3"/>
            <p:cNvSpPr/>
            <p:nvPr/>
          </p:nvSpPr>
          <p:spPr bwMode="auto">
            <a:xfrm>
              <a:off x="6899565" y="820725"/>
              <a:ext cx="1136072" cy="441679"/>
            </a:xfrm>
            <a:prstGeom prst="borderCallout1">
              <a:avLst>
                <a:gd name="adj1" fmla="val 18750"/>
                <a:gd name="adj2" fmla="val -8333"/>
                <a:gd name="adj3" fmla="val 125047"/>
                <a:gd name="adj4" fmla="val -35081"/>
              </a:avLst>
            </a:prstGeom>
            <a:solidFill>
              <a:srgbClr val="FFFFFF"/>
            </a:solidFill>
            <a:ln w="28575">
              <a:solidFill>
                <a:srgbClr val="FF0000"/>
              </a:solidFill>
            </a:ln>
            <a:extLst/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1V AVS</a:t>
              </a: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5" name="설명선 1 4"/>
            <p:cNvSpPr/>
            <p:nvPr/>
          </p:nvSpPr>
          <p:spPr bwMode="auto">
            <a:xfrm>
              <a:off x="9273311" y="1461012"/>
              <a:ext cx="1136072" cy="441679"/>
            </a:xfrm>
            <a:prstGeom prst="borderCallout1">
              <a:avLst>
                <a:gd name="adj1" fmla="val 18750"/>
                <a:gd name="adj2" fmla="val -8333"/>
                <a:gd name="adj3" fmla="val 118774"/>
                <a:gd name="adj4" fmla="val -44837"/>
              </a:avLst>
            </a:prstGeom>
            <a:solidFill>
              <a:srgbClr val="FFFFFF"/>
            </a:solidFill>
            <a:ln w="28575">
              <a:solidFill>
                <a:srgbClr val="FF0000"/>
              </a:solidFill>
            </a:ln>
            <a:extLst/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ko-KR" kern="0" dirty="0" smtClean="0">
                  <a:solidFill>
                    <a:prstClr val="black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3.3</a:t>
              </a:r>
              <a:r>
                <a:rPr kumimoji="0" lang="en-US" altLang="ko-K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V</a:t>
              </a: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6" name="설명선 1 5"/>
            <p:cNvSpPr/>
            <p:nvPr/>
          </p:nvSpPr>
          <p:spPr bwMode="auto">
            <a:xfrm>
              <a:off x="9190184" y="3363703"/>
              <a:ext cx="1136072" cy="441679"/>
            </a:xfrm>
            <a:prstGeom prst="borderCallout1">
              <a:avLst>
                <a:gd name="adj1" fmla="val 18750"/>
                <a:gd name="adj2" fmla="val -8333"/>
                <a:gd name="adj3" fmla="val 102044"/>
                <a:gd name="adj4" fmla="val -33455"/>
              </a:avLst>
            </a:prstGeom>
            <a:solidFill>
              <a:srgbClr val="FFFFFF"/>
            </a:solidFill>
            <a:ln w="28575">
              <a:solidFill>
                <a:srgbClr val="FF0000"/>
              </a:solidFill>
            </a:ln>
            <a:extLst/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ko-KR" kern="0" dirty="0" smtClean="0">
                  <a:solidFill>
                    <a:prstClr val="black"/>
                  </a:solidFill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5V</a:t>
              </a: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7" name="설명선 1 6"/>
            <p:cNvSpPr/>
            <p:nvPr/>
          </p:nvSpPr>
          <p:spPr bwMode="auto">
            <a:xfrm>
              <a:off x="3352798" y="5666508"/>
              <a:ext cx="1136072" cy="441679"/>
            </a:xfrm>
            <a:prstGeom prst="borderCallout1">
              <a:avLst>
                <a:gd name="adj1" fmla="val -307476"/>
                <a:gd name="adj2" fmla="val 28252"/>
                <a:gd name="adj3" fmla="val 1667"/>
                <a:gd name="adj4" fmla="val 47032"/>
              </a:avLst>
            </a:prstGeom>
            <a:solidFill>
              <a:srgbClr val="FFFFFF"/>
            </a:solidFill>
            <a:ln w="28575">
              <a:solidFill>
                <a:srgbClr val="FF0000"/>
              </a:solidFill>
            </a:ln>
            <a:extLst/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12V</a:t>
              </a: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8" name="설명선 1 7"/>
            <p:cNvSpPr/>
            <p:nvPr/>
          </p:nvSpPr>
          <p:spPr bwMode="auto">
            <a:xfrm>
              <a:off x="9190184" y="5303841"/>
              <a:ext cx="1136072" cy="441679"/>
            </a:xfrm>
            <a:prstGeom prst="borderCallout1">
              <a:avLst>
                <a:gd name="adj1" fmla="val 18750"/>
                <a:gd name="adj2" fmla="val -8333"/>
                <a:gd name="adj3" fmla="val 22579"/>
                <a:gd name="adj4" fmla="val -36707"/>
              </a:avLst>
            </a:prstGeom>
            <a:solidFill>
              <a:srgbClr val="FFFFFF"/>
            </a:solidFill>
            <a:ln w="28575">
              <a:solidFill>
                <a:srgbClr val="FF0000"/>
              </a:solidFill>
            </a:ln>
            <a:extLst/>
          </p:spPr>
          <p:txBody>
            <a:bodyPr rtlCol="0" anchor="ctr"/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GND</a:t>
              </a: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328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PCB – 4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Layer</a:t>
            </a:r>
            <a:endParaRPr lang="ko-KR" altLang="en-US" b="1" dirty="0"/>
          </a:p>
        </p:txBody>
      </p:sp>
      <p:pic>
        <p:nvPicPr>
          <p:cNvPr id="3" name="그림 2" descr="화면 캡처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8" y="1344749"/>
            <a:ext cx="5715495" cy="416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82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ts val="2500"/>
              </a:lnSpc>
            </a:pPr>
            <a:r>
              <a:rPr lang="en-US" altLang="ko-KR" sz="2500" dirty="0" smtClean="0"/>
              <a:t>THANK YOU</a:t>
            </a:r>
            <a:endParaRPr lang="ko-KR" altLang="en-US" sz="2500" dirty="0"/>
          </a:p>
        </p:txBody>
      </p:sp>
    </p:spTree>
    <p:extLst>
      <p:ext uri="{BB962C8B-B14F-4D97-AF65-F5344CB8AC3E}">
        <p14:creationId xmlns:p14="http://schemas.microsoft.com/office/powerpoint/2010/main" val="50133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1">
      <a:majorFont>
        <a:latin typeface="Segoe UI Light"/>
        <a:ea typeface="맑은 고딕"/>
        <a:cs typeface=""/>
      </a:majorFont>
      <a:minorFont>
        <a:latin typeface="Segoe UI Semilight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64717E"/>
        </a:solidFill>
        <a:ln>
          <a:noFill/>
        </a:ln>
        <a:extLst/>
      </a:spPr>
      <a:bodyPr/>
      <a:lstStyle>
        <a:defPPr marL="0" marR="0" indent="0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Segoe UI Semilight" panose="020B0402040204020203" pitchFamily="34" charset="0"/>
            <a:cs typeface="Segoe UI Semilight" panose="020B0402040204020203" pitchFamily="34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33805</TotalTime>
  <Words>48</Words>
  <Application>Microsoft Office PowerPoint</Application>
  <PresentationFormat>와이드스크린</PresentationFormat>
  <Paragraphs>19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Microsoft JhengHei UI Light</vt:lpstr>
      <vt:lpstr>Open Sans</vt:lpstr>
      <vt:lpstr>맑은 고딕</vt:lpstr>
      <vt:lpstr>Arial</vt:lpstr>
      <vt:lpstr>Segoe UI Light</vt:lpstr>
      <vt:lpstr>Segoe UI Semibold</vt:lpstr>
      <vt:lpstr>Segoe UI Semilight</vt:lpstr>
      <vt:lpstr>Office 테마</vt:lpstr>
      <vt:lpstr>MH01-500/SH01-500, HUMAX</vt:lpstr>
      <vt:lpstr>Contents</vt:lpstr>
      <vt:lpstr>회로도</vt:lpstr>
      <vt:lpstr>PCB – 1 Layer</vt:lpstr>
      <vt:lpstr>PCB – 2 Layer</vt:lpstr>
      <vt:lpstr>PCB – 3 Layer</vt:lpstr>
      <vt:lpstr>PCB – 4 Layer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김은아(Eunah Kim)</dc:creator>
  <cp:lastModifiedBy>김혜정(Hyejung Kim)</cp:lastModifiedBy>
  <cp:revision>1721</cp:revision>
  <cp:lastPrinted>2015-08-13T08:14:08Z</cp:lastPrinted>
  <dcterms:created xsi:type="dcterms:W3CDTF">2014-09-24T06:49:20Z</dcterms:created>
  <dcterms:modified xsi:type="dcterms:W3CDTF">2016-06-24T08:44:28Z</dcterms:modified>
</cp:coreProperties>
</file>