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6237-C2F3-4E9B-8CA9-A027B90E7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6041A-824D-47F0-994B-7E97F1125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D899-973E-4E94-A522-7F275F43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CECA3-5913-4247-99FB-6A845F3B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75A76-B4BD-44B9-A297-A45E267D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E3B29-D61B-43B1-BBEA-BA49CAB2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EC5E1-1007-463B-A7CF-0DE627AD3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0B40-3256-4CAB-ACE3-31A34901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7C9BF-DF6B-4889-B309-E4FCB896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E69D2-A6B9-40D0-A1A0-ECE6EA01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C7B17-3FE0-47E2-9C36-8B0B15710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00200-BA2D-4A9F-8FB3-C6C38C9AD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0D627-4A97-4999-BD6B-7FD356B8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3286-03AE-404D-9641-8CA43A8B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23958-DDA5-46E3-ACCD-5F9E9750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BA4B0-DDE4-4F0E-A839-9B49A01F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9A9FD-1C69-4272-A014-081F3914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1B2F2-7B6B-48EF-95AC-9C2918F6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8C5-5B09-44EA-A686-3B9B39B6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2C914-A610-453E-BF0F-DAECE8E2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9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0148-2D58-4AD5-B6FE-EDEDB06D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45429-9CB7-4222-BC8F-7CB4AEF0D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09FE-786C-45B8-B4D1-3863D6CA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D1A6E-C15F-4BA0-BB8B-E822674F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3B446-DF17-4748-8BB1-81F93645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44C1-1AA8-4DFD-97A5-EF0F53BD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25C9-5426-442C-86CD-40D971C84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FBD2B-C471-43F7-8C1A-D95F8616C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55321-1D86-4E84-9846-1764183B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5D54-D7A6-49F1-BB04-13EC361B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3070-E495-4042-8722-7B547BBB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F5C0-74A3-4B2F-B92B-9762C586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D7E2F-02CA-482D-BBF1-92CF3002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536F7-414E-4A1F-8F87-271B82168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8E530-5B07-40C3-9C59-5003072B7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3DC03-0907-4D03-A97C-07A4B2B13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26E07-83D0-4A44-BBC9-670E8E71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A8761-600E-4B05-A003-CE0EF914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784DBA-B272-4E57-A3A0-B80D3CF3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1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0ACA-17A1-42F7-9B64-BB3C9B8C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DE965-EFFF-4046-8181-734E9346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C31A6-E265-44A9-A0BE-77F10952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A01A3-4354-4BB4-9945-E05C6923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E82ED-F38D-4E5A-A5C8-4F7C6C51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0786B-620D-4187-9F10-2DAFE235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FD93C-20EC-427B-873A-B348D75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A800-C554-4854-A7C6-F6049E77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CBA1-C2B3-4863-B734-C0F82EAA8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E24E4-4892-4E8D-9CAA-EDF2745E6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0C540-8F5B-4F87-95B0-E9E2FEEE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3E80D-C9D4-4104-992A-7DF19BD2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80F5E-92F5-46EC-8570-C872A7AE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7B17-C4CE-4146-8110-52D8E165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0E139-CDE8-494D-B4C4-2E39639A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F1584-3CF6-43A5-A89D-90ACCABE0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5B4BD-7E5E-49D5-86AC-8155020D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5BC20-3BD7-47C0-B065-1A065E2E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8841-DBF6-46D6-A975-53209DDE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34F7A-3D73-4954-80E8-701F0732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CD733-C027-410A-87BF-8A984A501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68CB-C543-4E83-BFD7-7767B2D58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3735-CC58-41C2-B096-997DEEB6FCE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4E737-C29B-4A21-8208-C17222000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BBF6B-BBA2-4A51-BD9A-5238582CE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50B9-078A-43C7-A11A-50D913C6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A6F4D9-FBE9-4161-B918-3EAE847E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83" y="1285097"/>
            <a:ext cx="6782747" cy="5572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96FCC1-445D-4795-9B65-119CABA500A0}"/>
              </a:ext>
            </a:extLst>
          </p:cNvPr>
          <p:cNvSpPr txBox="1"/>
          <p:nvPr/>
        </p:nvSpPr>
        <p:spPr>
          <a:xfrm>
            <a:off x="0" y="228600"/>
            <a:ext cx="1089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C00000"/>
                </a:solidFill>
              </a:rPr>
              <a:t>Step.1  Open TPS565242_trans </a:t>
            </a:r>
            <a:r>
              <a:rPr lang="en-US" altLang="zh-CN" sz="2800" dirty="0" err="1">
                <a:solidFill>
                  <a:srgbClr val="C00000"/>
                </a:solidFill>
              </a:rPr>
              <a:t>Pspice</a:t>
            </a:r>
            <a:r>
              <a:rPr lang="en-US" altLang="zh-CN" sz="2800" dirty="0">
                <a:solidFill>
                  <a:srgbClr val="C00000"/>
                </a:solidFill>
              </a:rPr>
              <a:t>, find the </a:t>
            </a:r>
            <a:r>
              <a:rPr lang="en-US" altLang="zh-CN" sz="2800" dirty="0" err="1">
                <a:solidFill>
                  <a:srgbClr val="C00000"/>
                </a:solidFill>
              </a:rPr>
              <a:t>Sartup.Startup</a:t>
            </a:r>
            <a:r>
              <a:rPr lang="en-US" altLang="zh-CN" sz="2800" dirty="0">
                <a:solidFill>
                  <a:srgbClr val="C00000"/>
                </a:solidFill>
              </a:rPr>
              <a:t> file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4966F-6076-478B-B3DF-46EE6983649B}"/>
              </a:ext>
            </a:extLst>
          </p:cNvPr>
          <p:cNvSpPr/>
          <p:nvPr/>
        </p:nvSpPr>
        <p:spPr>
          <a:xfrm>
            <a:off x="2405743" y="5344886"/>
            <a:ext cx="224245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730A59-D097-43B0-AACF-006A85ABA46C}"/>
              </a:ext>
            </a:extLst>
          </p:cNvPr>
          <p:cNvCxnSpPr/>
          <p:nvPr/>
        </p:nvCxnSpPr>
        <p:spPr>
          <a:xfrm>
            <a:off x="968829" y="4386943"/>
            <a:ext cx="1240971" cy="85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47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F64645-8508-42A7-B389-600C746DD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570" y="2315747"/>
            <a:ext cx="4477375" cy="27054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ACCBC4-7EAC-4CF9-883F-D67AC3C32F76}"/>
              </a:ext>
            </a:extLst>
          </p:cNvPr>
          <p:cNvSpPr/>
          <p:nvPr/>
        </p:nvSpPr>
        <p:spPr>
          <a:xfrm>
            <a:off x="3886201" y="3995056"/>
            <a:ext cx="4477375" cy="3265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4F2EC-0351-4CF0-AC5E-3380882AE61B}"/>
              </a:ext>
            </a:extLst>
          </p:cNvPr>
          <p:cNvSpPr/>
          <p:nvPr/>
        </p:nvSpPr>
        <p:spPr>
          <a:xfrm>
            <a:off x="0" y="185449"/>
            <a:ext cx="8509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Step.2 Right click to open Edit Simulation Settings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44ACD5-39BC-41B4-A6B6-6B238628C45C}"/>
              </a:ext>
            </a:extLst>
          </p:cNvPr>
          <p:cNvCxnSpPr/>
          <p:nvPr/>
        </p:nvCxnSpPr>
        <p:spPr>
          <a:xfrm>
            <a:off x="1589315" y="3233057"/>
            <a:ext cx="1905000" cy="7619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15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595519-8B15-48DE-B419-38F084EEC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887" y="1452286"/>
            <a:ext cx="8764223" cy="39534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4ACC5F-6C1E-4435-8AB2-2F6D1EAA1EA5}"/>
              </a:ext>
            </a:extLst>
          </p:cNvPr>
          <p:cNvSpPr/>
          <p:nvPr/>
        </p:nvSpPr>
        <p:spPr>
          <a:xfrm>
            <a:off x="0" y="256748"/>
            <a:ext cx="5800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Step.3 Complete the following settings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BBD21-6140-43F1-BE75-3753A47A2938}"/>
              </a:ext>
            </a:extLst>
          </p:cNvPr>
          <p:cNvSpPr/>
          <p:nvPr/>
        </p:nvSpPr>
        <p:spPr>
          <a:xfrm>
            <a:off x="2803684" y="4136571"/>
            <a:ext cx="7293429" cy="2830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7EEB23-8567-4F6B-8794-3B0309F039EA}"/>
              </a:ext>
            </a:extLst>
          </p:cNvPr>
          <p:cNvCxnSpPr/>
          <p:nvPr/>
        </p:nvCxnSpPr>
        <p:spPr>
          <a:xfrm>
            <a:off x="1567543" y="3320143"/>
            <a:ext cx="838200" cy="7837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15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D9580A-F259-4F0F-ADF1-5FCFDBE6F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745" y="1716220"/>
            <a:ext cx="9059539" cy="4601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9DF42D-7D5A-41B3-9673-FBD2A3E6394D}"/>
              </a:ext>
            </a:extLst>
          </p:cNvPr>
          <p:cNvSpPr/>
          <p:nvPr/>
        </p:nvSpPr>
        <p:spPr>
          <a:xfrm>
            <a:off x="0" y="256748"/>
            <a:ext cx="6120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Step.4 Modify the wires and add a probe</a:t>
            </a:r>
          </a:p>
        </p:txBody>
      </p:sp>
    </p:spTree>
    <p:extLst>
      <p:ext uri="{BB962C8B-B14F-4D97-AF65-F5344CB8AC3E}">
        <p14:creationId xmlns:p14="http://schemas.microsoft.com/office/powerpoint/2010/main" val="63255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5D2447-B35F-4AB5-B30B-182195BF8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334" y="2706231"/>
            <a:ext cx="7992590" cy="32961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52265C-3B7D-4203-95BA-FC5254399327}"/>
              </a:ext>
            </a:extLst>
          </p:cNvPr>
          <p:cNvSpPr/>
          <p:nvPr/>
        </p:nvSpPr>
        <p:spPr>
          <a:xfrm>
            <a:off x="6825343" y="2579914"/>
            <a:ext cx="685800" cy="12409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38AB6-4BEE-4BE8-A1EA-0BC1368DC6EE}"/>
              </a:ext>
            </a:extLst>
          </p:cNvPr>
          <p:cNvSpPr/>
          <p:nvPr/>
        </p:nvSpPr>
        <p:spPr>
          <a:xfrm>
            <a:off x="0" y="256748"/>
            <a:ext cx="6585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Step.5 Run (maybe need to try some times )</a:t>
            </a:r>
          </a:p>
        </p:txBody>
      </p:sp>
    </p:spTree>
    <p:extLst>
      <p:ext uri="{BB962C8B-B14F-4D97-AF65-F5344CB8AC3E}">
        <p14:creationId xmlns:p14="http://schemas.microsoft.com/office/powerpoint/2010/main" val="139405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2DC5D9-4CAB-4C1B-9019-E86E3E4889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643" b="38603"/>
          <a:stretch/>
        </p:blipFill>
        <p:spPr>
          <a:xfrm>
            <a:off x="2438400" y="2144024"/>
            <a:ext cx="6749143" cy="39302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566AE4E-3B32-4839-AD1E-F125552DFB62}"/>
              </a:ext>
            </a:extLst>
          </p:cNvPr>
          <p:cNvSpPr/>
          <p:nvPr/>
        </p:nvSpPr>
        <p:spPr>
          <a:xfrm>
            <a:off x="0" y="256748"/>
            <a:ext cx="485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Step.6 Add </a:t>
            </a:r>
            <a:r>
              <a:rPr lang="en-US" altLang="zh-CN" sz="2800" dirty="0">
                <a:solidFill>
                  <a:srgbClr val="C00000"/>
                </a:solidFill>
              </a:rPr>
              <a:t>traces that you need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56F56-6153-47E2-840C-123BBE405EA5}"/>
              </a:ext>
            </a:extLst>
          </p:cNvPr>
          <p:cNvSpPr/>
          <p:nvPr/>
        </p:nvSpPr>
        <p:spPr>
          <a:xfrm>
            <a:off x="2481943" y="1992086"/>
            <a:ext cx="4615543" cy="849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63B32E-748E-41B5-94FB-09117E139B69}"/>
              </a:ext>
            </a:extLst>
          </p:cNvPr>
          <p:cNvCxnSpPr/>
          <p:nvPr/>
        </p:nvCxnSpPr>
        <p:spPr>
          <a:xfrm>
            <a:off x="3635829" y="1404257"/>
            <a:ext cx="478971" cy="5007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3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B5E683-709A-4675-B874-52881E280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975"/>
            <a:ext cx="12192000" cy="49720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2F0526-2E37-4718-97D6-242BC94560DB}"/>
              </a:ext>
            </a:extLst>
          </p:cNvPr>
          <p:cNvSpPr/>
          <p:nvPr/>
        </p:nvSpPr>
        <p:spPr>
          <a:xfrm>
            <a:off x="0" y="256748"/>
            <a:ext cx="136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Like this</a:t>
            </a:r>
          </a:p>
        </p:txBody>
      </p:sp>
    </p:spTree>
    <p:extLst>
      <p:ext uri="{BB962C8B-B14F-4D97-AF65-F5344CB8AC3E}">
        <p14:creationId xmlns:p14="http://schemas.microsoft.com/office/powerpoint/2010/main" val="230923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Harry</dc:creator>
  <cp:lastModifiedBy>Gao, Lucia</cp:lastModifiedBy>
  <cp:revision>3</cp:revision>
  <dcterms:created xsi:type="dcterms:W3CDTF">2023-10-20T09:28:11Z</dcterms:created>
  <dcterms:modified xsi:type="dcterms:W3CDTF">2024-01-23T01:43:30Z</dcterms:modified>
</cp:coreProperties>
</file>