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3980-D342-4D36-AD16-0DDD9C2C4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3F9CC-482E-42B4-8E23-01F305AF1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587A7-9474-4D53-A74A-5AA0B64A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35B0-B6BF-4B23-8088-5FBDA546A52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59634-4F1D-43A4-9050-39A816DC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FFAEC-FE12-4413-B65F-795E539D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248F-ACF5-445E-B3F1-ABAFC73A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5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F990-B070-4BD2-B346-101C0C9A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615A9-66A2-45C9-AD59-61A167350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748D3-224D-4713-BDCB-B9456BD4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35B0-B6BF-4B23-8088-5FBDA546A52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DD5BA-6A3B-42E0-901D-F0F20B6E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C5712-1E00-47F6-BDE3-2C0CE0B6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248F-ACF5-445E-B3F1-ABAFC73A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3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2C46F-13EF-4635-B09D-44B8A92F5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75170-048E-4DC5-8433-779BA9F04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A897F-DCE2-44F6-9D7B-1836AFB9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35B0-B6BF-4B23-8088-5FBDA546A52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ED946-2D15-45B3-90D0-1D08C4AC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730F1-DCAF-4D95-B492-69D2FDD9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248F-ACF5-445E-B3F1-ABAFC73A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EF18-C24E-4CC0-B1B8-A6CD9F8B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DBCD1-DBDD-4253-8DAE-E617AFF79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1D65C-D5F7-4A26-B82C-9CDA60C3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35B0-B6BF-4B23-8088-5FBDA546A52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7555C-1DFE-468E-A7E6-AAE9F963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6C553-8ADA-457C-B9A6-90725A96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248F-ACF5-445E-B3F1-ABAFC73A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7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0BEE-9940-4F33-985B-46BBF7AF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54CC0-7E49-4F0F-AE2C-D1E601E8D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D8FBE-B44C-41B5-B6AD-F3A118AB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35B0-B6BF-4B23-8088-5FBDA546A52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CC67C-D323-41C8-BCF6-CC56B422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D8B80-EA61-48B8-8309-79C6C62A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248F-ACF5-445E-B3F1-ABAFC73A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0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0548-5B10-4FCB-815F-8532B9943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FABE1-D88F-46FD-8B9D-D633C1996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4F4CE-2111-4EEE-A4FE-6BE74DB03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7FF84-FAE8-4E09-867E-AF87EE856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35B0-B6BF-4B23-8088-5FBDA546A52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A8B06-5D00-4A72-8338-ED837F22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EF151-8604-4543-864A-CA328B8E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248F-ACF5-445E-B3F1-ABAFC73A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5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523DD-0126-41F3-887C-0D551FE8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9D7AA-35C2-416B-A97D-1FFDC916E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CCA8F-A58E-4BBA-ABA4-05E8FDE5C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AF365-4B93-4B63-80B9-29A9469DD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AE434-A134-4398-A2E2-C9F8CA39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5A0BC-4BF7-4F0B-B3FF-B15E7A0A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35B0-B6BF-4B23-8088-5FBDA546A52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B5604-061A-4081-A48F-AC0D37D3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5F01F-0E54-43FE-AEB3-77A197C8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248F-ACF5-445E-B3F1-ABAFC73A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5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6448-90A0-47B4-92D1-711F0038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95B1A-B08F-48D6-B103-E7C45374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35B0-B6BF-4B23-8088-5FBDA546A52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7BAA3-EB86-449E-997B-6E824BB4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B5877-A026-45FD-91E6-F90378E6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248F-ACF5-445E-B3F1-ABAFC73A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365F5-4B33-4F80-A067-EDFEDC1C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35B0-B6BF-4B23-8088-5FBDA546A52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1F455-CB01-4F24-BEE7-2694E51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8B17A-AA9A-4501-97CB-00C40BB4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248F-ACF5-445E-B3F1-ABAFC73A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879F-FB46-4561-9473-F4AF7D1E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9A3F3-155C-46E6-A57F-BB8450E36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C6DC9-E780-42E1-980B-B5F42D565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8A3DA-823C-4680-8BA0-952E8449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35B0-B6BF-4B23-8088-5FBDA546A52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D8DBC-5128-48C4-96F0-CE93BF4C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60A42-01CB-4AD6-B284-AC8D28E9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248F-ACF5-445E-B3F1-ABAFC73A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B5EB-9923-4369-A476-E35CE4C5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132DE-0429-49C1-AA58-7EA6F2DED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5CE78-648D-4C3B-8D9D-36AF2EF0F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2145D-B6C0-4B39-8BE0-DECB3F12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35B0-B6BF-4B23-8088-5FBDA546A52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92DAC-543F-47CE-8DB3-98FDB396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EBD92-37A6-41AB-A0FD-902EB013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248F-ACF5-445E-B3F1-ABAFC73A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7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89FCBA-B244-4C6C-A211-9BE8F0F71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19E9E-6EF7-4783-992F-0D4610BBD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44558-A1F0-4F73-A4D2-53A3C5B43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35B0-B6BF-4B23-8088-5FBDA546A52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E41D6-6874-48BE-8906-5311A9807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AD7D-C43F-46A0-8D12-6BD778B9E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C248F-ACF5-445E-B3F1-ABAFC73A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4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BE96-DE25-4E22-8D85-3AED57C7E3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TPS566235 Sch/layout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664BF-F103-445A-88DE-6273F88E3B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</a:t>
            </a:r>
          </a:p>
          <a:p>
            <a:r>
              <a:rPr lang="en-US" dirty="0"/>
              <a:t>4/24/2023</a:t>
            </a:r>
          </a:p>
        </p:txBody>
      </p:sp>
    </p:spTree>
    <p:extLst>
      <p:ext uri="{BB962C8B-B14F-4D97-AF65-F5344CB8AC3E}">
        <p14:creationId xmlns:p14="http://schemas.microsoft.com/office/powerpoint/2010/main" val="364679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4C6649-D96A-429E-9B9B-51A0B1143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414"/>
            <a:ext cx="12192000" cy="5004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882B4A-59EE-450D-809B-079F5575D55E}"/>
              </a:ext>
            </a:extLst>
          </p:cNvPr>
          <p:cNvSpPr txBox="1"/>
          <p:nvPr/>
        </p:nvSpPr>
        <p:spPr>
          <a:xfrm>
            <a:off x="337350" y="240995"/>
            <a:ext cx="968553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Sch: change inductor from 2.2uH to 1uH to keep similar ripple current for D-CAP3 required. </a:t>
            </a:r>
          </a:p>
          <a:p>
            <a:r>
              <a:rPr lang="en-US" dirty="0"/>
              <a:t>The datasheet recommend 2.2uH is for 12Vin. Your application is 5Vin.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6217DE-8DA8-4043-8FAA-A63ACB9BDB6B}"/>
              </a:ext>
            </a:extLst>
          </p:cNvPr>
          <p:cNvSpPr/>
          <p:nvPr/>
        </p:nvSpPr>
        <p:spPr>
          <a:xfrm>
            <a:off x="7143750" y="2266950"/>
            <a:ext cx="1219200" cy="73342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1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5A3618-4D75-4F31-86DD-8FF701FC3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738" y="964138"/>
            <a:ext cx="8014863" cy="56528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F2E3C2-E050-48F9-B118-BFB88D88CE24}"/>
              </a:ext>
            </a:extLst>
          </p:cNvPr>
          <p:cNvSpPr txBox="1"/>
          <p:nvPr/>
        </p:nvSpPr>
        <p:spPr>
          <a:xfrm>
            <a:off x="500754" y="43048"/>
            <a:ext cx="968553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Layout: 1. Cut SW copper on the top which is no need and cause noise</a:t>
            </a:r>
          </a:p>
          <a:p>
            <a:r>
              <a:rPr lang="en-US" dirty="0"/>
              <a:t>              2. Move </a:t>
            </a:r>
            <a:r>
              <a:rPr lang="en-US" dirty="0" err="1"/>
              <a:t>vias</a:t>
            </a:r>
            <a:r>
              <a:rPr lang="en-US" dirty="0"/>
              <a:t> near output caps’ pad</a:t>
            </a:r>
          </a:p>
          <a:p>
            <a:r>
              <a:rPr lang="en-US" dirty="0"/>
              <a:t>              3. Rout FB trace outside input </a:t>
            </a:r>
            <a:r>
              <a:rPr lang="en-US" dirty="0" err="1"/>
              <a:t>vias</a:t>
            </a:r>
            <a:r>
              <a:rPr lang="en-US" dirty="0"/>
              <a:t> which is noisy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208DEF7-3FF5-44DC-851F-DDCD439073F8}"/>
              </a:ext>
            </a:extLst>
          </p:cNvPr>
          <p:cNvSpPr/>
          <p:nvPr/>
        </p:nvSpPr>
        <p:spPr>
          <a:xfrm>
            <a:off x="6667130" y="2388093"/>
            <a:ext cx="2052620" cy="99170"/>
          </a:xfrm>
          <a:custGeom>
            <a:avLst/>
            <a:gdLst>
              <a:gd name="connsiteX0" fmla="*/ 0 w 2052620"/>
              <a:gd name="connsiteY0" fmla="*/ 62144 h 99170"/>
              <a:gd name="connsiteX1" fmla="*/ 53266 w 2052620"/>
              <a:gd name="connsiteY1" fmla="*/ 97655 h 99170"/>
              <a:gd name="connsiteX2" fmla="*/ 142043 w 2052620"/>
              <a:gd name="connsiteY2" fmla="*/ 88777 h 99170"/>
              <a:gd name="connsiteX3" fmla="*/ 248575 w 2052620"/>
              <a:gd name="connsiteY3" fmla="*/ 71022 h 99170"/>
              <a:gd name="connsiteX4" fmla="*/ 275208 w 2052620"/>
              <a:gd name="connsiteY4" fmla="*/ 62144 h 99170"/>
              <a:gd name="connsiteX5" fmla="*/ 328474 w 2052620"/>
              <a:gd name="connsiteY5" fmla="*/ 53266 h 99170"/>
              <a:gd name="connsiteX6" fmla="*/ 390618 w 2052620"/>
              <a:gd name="connsiteY6" fmla="*/ 35511 h 99170"/>
              <a:gd name="connsiteX7" fmla="*/ 426128 w 2052620"/>
              <a:gd name="connsiteY7" fmla="*/ 26633 h 99170"/>
              <a:gd name="connsiteX8" fmla="*/ 630315 w 2052620"/>
              <a:gd name="connsiteY8" fmla="*/ 17756 h 99170"/>
              <a:gd name="connsiteX9" fmla="*/ 781235 w 2052620"/>
              <a:gd name="connsiteY9" fmla="*/ 0 h 99170"/>
              <a:gd name="connsiteX10" fmla="*/ 1047565 w 2052620"/>
              <a:gd name="connsiteY10" fmla="*/ 8878 h 99170"/>
              <a:gd name="connsiteX11" fmla="*/ 1544715 w 2052620"/>
              <a:gd name="connsiteY11" fmla="*/ 17756 h 99170"/>
              <a:gd name="connsiteX12" fmla="*/ 1642369 w 2052620"/>
              <a:gd name="connsiteY12" fmla="*/ 35511 h 99170"/>
              <a:gd name="connsiteX13" fmla="*/ 1669002 w 2052620"/>
              <a:gd name="connsiteY13" fmla="*/ 44389 h 99170"/>
              <a:gd name="connsiteX14" fmla="*/ 1819922 w 2052620"/>
              <a:gd name="connsiteY14" fmla="*/ 53266 h 99170"/>
              <a:gd name="connsiteX15" fmla="*/ 2050742 w 2052620"/>
              <a:gd name="connsiteY15" fmla="*/ 53266 h 99170"/>
              <a:gd name="connsiteX16" fmla="*/ 2041864 w 2052620"/>
              <a:gd name="connsiteY16" fmla="*/ 35511 h 9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2620" h="99170">
                <a:moveTo>
                  <a:pt x="0" y="62144"/>
                </a:moveTo>
                <a:cubicBezTo>
                  <a:pt x="17755" y="73981"/>
                  <a:pt x="32292" y="93722"/>
                  <a:pt x="53266" y="97655"/>
                </a:cubicBezTo>
                <a:cubicBezTo>
                  <a:pt x="82497" y="103136"/>
                  <a:pt x="112507" y="92252"/>
                  <a:pt x="142043" y="88777"/>
                </a:cubicBezTo>
                <a:cubicBezTo>
                  <a:pt x="170428" y="85437"/>
                  <a:pt x="218783" y="78470"/>
                  <a:pt x="248575" y="71022"/>
                </a:cubicBezTo>
                <a:cubicBezTo>
                  <a:pt x="257654" y="68752"/>
                  <a:pt x="266073" y="64174"/>
                  <a:pt x="275208" y="62144"/>
                </a:cubicBezTo>
                <a:cubicBezTo>
                  <a:pt x="292780" y="58239"/>
                  <a:pt x="310823" y="56796"/>
                  <a:pt x="328474" y="53266"/>
                </a:cubicBezTo>
                <a:cubicBezTo>
                  <a:pt x="374737" y="44014"/>
                  <a:pt x="351127" y="46795"/>
                  <a:pt x="390618" y="35511"/>
                </a:cubicBezTo>
                <a:cubicBezTo>
                  <a:pt x="402350" y="32159"/>
                  <a:pt x="413960" y="27534"/>
                  <a:pt x="426128" y="26633"/>
                </a:cubicBezTo>
                <a:cubicBezTo>
                  <a:pt x="494068" y="21600"/>
                  <a:pt x="562253" y="20715"/>
                  <a:pt x="630315" y="17756"/>
                </a:cubicBezTo>
                <a:cubicBezTo>
                  <a:pt x="681103" y="9291"/>
                  <a:pt x="728699" y="0"/>
                  <a:pt x="781235" y="0"/>
                </a:cubicBezTo>
                <a:cubicBezTo>
                  <a:pt x="870061" y="0"/>
                  <a:pt x="958763" y="6813"/>
                  <a:pt x="1047565" y="8878"/>
                </a:cubicBezTo>
                <a:lnTo>
                  <a:pt x="1544715" y="17756"/>
                </a:lnTo>
                <a:cubicBezTo>
                  <a:pt x="1568471" y="21715"/>
                  <a:pt x="1617544" y="29305"/>
                  <a:pt x="1642369" y="35511"/>
                </a:cubicBezTo>
                <a:cubicBezTo>
                  <a:pt x="1651447" y="37781"/>
                  <a:pt x="1659691" y="43458"/>
                  <a:pt x="1669002" y="44389"/>
                </a:cubicBezTo>
                <a:cubicBezTo>
                  <a:pt x="1719146" y="49403"/>
                  <a:pt x="1769615" y="50307"/>
                  <a:pt x="1819922" y="53266"/>
                </a:cubicBezTo>
                <a:cubicBezTo>
                  <a:pt x="1905385" y="81755"/>
                  <a:pt x="1879432" y="76626"/>
                  <a:pt x="2050742" y="53266"/>
                </a:cubicBezTo>
                <a:cubicBezTo>
                  <a:pt x="2057298" y="52372"/>
                  <a:pt x="2044823" y="41429"/>
                  <a:pt x="2041864" y="355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5A58A1-4FF5-4650-99C1-7161F739FE73}"/>
              </a:ext>
            </a:extLst>
          </p:cNvPr>
          <p:cNvSpPr/>
          <p:nvPr/>
        </p:nvSpPr>
        <p:spPr>
          <a:xfrm>
            <a:off x="6952148" y="1998089"/>
            <a:ext cx="1571352" cy="426197"/>
          </a:xfrm>
          <a:custGeom>
            <a:avLst/>
            <a:gdLst>
              <a:gd name="connsiteX0" fmla="*/ 0 w 1571352"/>
              <a:gd name="connsiteY0" fmla="*/ 426197 h 426197"/>
              <a:gd name="connsiteX1" fmla="*/ 71021 w 1571352"/>
              <a:gd name="connsiteY1" fmla="*/ 399564 h 426197"/>
              <a:gd name="connsiteX2" fmla="*/ 106532 w 1571352"/>
              <a:gd name="connsiteY2" fmla="*/ 390687 h 426197"/>
              <a:gd name="connsiteX3" fmla="*/ 186431 w 1571352"/>
              <a:gd name="connsiteY3" fmla="*/ 372931 h 426197"/>
              <a:gd name="connsiteX4" fmla="*/ 230819 w 1571352"/>
              <a:gd name="connsiteY4" fmla="*/ 355176 h 426197"/>
              <a:gd name="connsiteX5" fmla="*/ 284085 w 1571352"/>
              <a:gd name="connsiteY5" fmla="*/ 337420 h 426197"/>
              <a:gd name="connsiteX6" fmla="*/ 346229 w 1571352"/>
              <a:gd name="connsiteY6" fmla="*/ 310787 h 426197"/>
              <a:gd name="connsiteX7" fmla="*/ 443883 w 1571352"/>
              <a:gd name="connsiteY7" fmla="*/ 293032 h 426197"/>
              <a:gd name="connsiteX8" fmla="*/ 488272 w 1571352"/>
              <a:gd name="connsiteY8" fmla="*/ 284154 h 426197"/>
              <a:gd name="connsiteX9" fmla="*/ 541538 w 1571352"/>
              <a:gd name="connsiteY9" fmla="*/ 266399 h 426197"/>
              <a:gd name="connsiteX10" fmla="*/ 639192 w 1571352"/>
              <a:gd name="connsiteY10" fmla="*/ 230888 h 426197"/>
              <a:gd name="connsiteX11" fmla="*/ 674703 w 1571352"/>
              <a:gd name="connsiteY11" fmla="*/ 222011 h 426197"/>
              <a:gd name="connsiteX12" fmla="*/ 727969 w 1571352"/>
              <a:gd name="connsiteY12" fmla="*/ 204255 h 426197"/>
              <a:gd name="connsiteX13" fmla="*/ 772357 w 1571352"/>
              <a:gd name="connsiteY13" fmla="*/ 195378 h 426197"/>
              <a:gd name="connsiteX14" fmla="*/ 798990 w 1571352"/>
              <a:gd name="connsiteY14" fmla="*/ 186500 h 426197"/>
              <a:gd name="connsiteX15" fmla="*/ 834501 w 1571352"/>
              <a:gd name="connsiteY15" fmla="*/ 177622 h 426197"/>
              <a:gd name="connsiteX16" fmla="*/ 861134 w 1571352"/>
              <a:gd name="connsiteY16" fmla="*/ 159867 h 426197"/>
              <a:gd name="connsiteX17" fmla="*/ 905522 w 1571352"/>
              <a:gd name="connsiteY17" fmla="*/ 150989 h 426197"/>
              <a:gd name="connsiteX18" fmla="*/ 941033 w 1571352"/>
              <a:gd name="connsiteY18" fmla="*/ 142112 h 426197"/>
              <a:gd name="connsiteX19" fmla="*/ 985421 w 1571352"/>
              <a:gd name="connsiteY19" fmla="*/ 124356 h 426197"/>
              <a:gd name="connsiteX20" fmla="*/ 1020932 w 1571352"/>
              <a:gd name="connsiteY20" fmla="*/ 115479 h 426197"/>
              <a:gd name="connsiteX21" fmla="*/ 1047565 w 1571352"/>
              <a:gd name="connsiteY21" fmla="*/ 106601 h 426197"/>
              <a:gd name="connsiteX22" fmla="*/ 1083076 w 1571352"/>
              <a:gd name="connsiteY22" fmla="*/ 88846 h 426197"/>
              <a:gd name="connsiteX23" fmla="*/ 1136342 w 1571352"/>
              <a:gd name="connsiteY23" fmla="*/ 79968 h 426197"/>
              <a:gd name="connsiteX24" fmla="*/ 1198485 w 1571352"/>
              <a:gd name="connsiteY24" fmla="*/ 62213 h 426197"/>
              <a:gd name="connsiteX25" fmla="*/ 1296140 w 1571352"/>
              <a:gd name="connsiteY25" fmla="*/ 44457 h 426197"/>
              <a:gd name="connsiteX26" fmla="*/ 1340528 w 1571352"/>
              <a:gd name="connsiteY26" fmla="*/ 35580 h 426197"/>
              <a:gd name="connsiteX27" fmla="*/ 1402672 w 1571352"/>
              <a:gd name="connsiteY27" fmla="*/ 17824 h 426197"/>
              <a:gd name="connsiteX28" fmla="*/ 1438182 w 1571352"/>
              <a:gd name="connsiteY28" fmla="*/ 8947 h 426197"/>
              <a:gd name="connsiteX29" fmla="*/ 1571347 w 1571352"/>
              <a:gd name="connsiteY29" fmla="*/ 26702 h 42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71352" h="426197">
                <a:moveTo>
                  <a:pt x="0" y="426197"/>
                </a:moveTo>
                <a:cubicBezTo>
                  <a:pt x="112582" y="403682"/>
                  <a:pt x="-8990" y="433854"/>
                  <a:pt x="71021" y="399564"/>
                </a:cubicBezTo>
                <a:cubicBezTo>
                  <a:pt x="82236" y="394758"/>
                  <a:pt x="94800" y="394039"/>
                  <a:pt x="106532" y="390687"/>
                </a:cubicBezTo>
                <a:cubicBezTo>
                  <a:pt x="167734" y="373201"/>
                  <a:pt x="90286" y="388956"/>
                  <a:pt x="186431" y="372931"/>
                </a:cubicBezTo>
                <a:cubicBezTo>
                  <a:pt x="201227" y="367013"/>
                  <a:pt x="215843" y="360622"/>
                  <a:pt x="230819" y="355176"/>
                </a:cubicBezTo>
                <a:cubicBezTo>
                  <a:pt x="248408" y="348780"/>
                  <a:pt x="267345" y="345790"/>
                  <a:pt x="284085" y="337420"/>
                </a:cubicBezTo>
                <a:cubicBezTo>
                  <a:pt x="309488" y="324719"/>
                  <a:pt x="320107" y="317317"/>
                  <a:pt x="346229" y="310787"/>
                </a:cubicBezTo>
                <a:cubicBezTo>
                  <a:pt x="375454" y="303481"/>
                  <a:pt x="414879" y="298306"/>
                  <a:pt x="443883" y="293032"/>
                </a:cubicBezTo>
                <a:cubicBezTo>
                  <a:pt x="458729" y="290333"/>
                  <a:pt x="473714" y="288124"/>
                  <a:pt x="488272" y="284154"/>
                </a:cubicBezTo>
                <a:cubicBezTo>
                  <a:pt x="506328" y="279230"/>
                  <a:pt x="524161" y="273350"/>
                  <a:pt x="541538" y="266399"/>
                </a:cubicBezTo>
                <a:cubicBezTo>
                  <a:pt x="570946" y="254636"/>
                  <a:pt x="608810" y="238483"/>
                  <a:pt x="639192" y="230888"/>
                </a:cubicBezTo>
                <a:cubicBezTo>
                  <a:pt x="651029" y="227929"/>
                  <a:pt x="663016" y="225517"/>
                  <a:pt x="674703" y="222011"/>
                </a:cubicBezTo>
                <a:cubicBezTo>
                  <a:pt x="692630" y="216633"/>
                  <a:pt x="709617" y="207925"/>
                  <a:pt x="727969" y="204255"/>
                </a:cubicBezTo>
                <a:cubicBezTo>
                  <a:pt x="742765" y="201296"/>
                  <a:pt x="757719" y="199038"/>
                  <a:pt x="772357" y="195378"/>
                </a:cubicBezTo>
                <a:cubicBezTo>
                  <a:pt x="781436" y="193108"/>
                  <a:pt x="789992" y="189071"/>
                  <a:pt x="798990" y="186500"/>
                </a:cubicBezTo>
                <a:cubicBezTo>
                  <a:pt x="810722" y="183148"/>
                  <a:pt x="822664" y="180581"/>
                  <a:pt x="834501" y="177622"/>
                </a:cubicBezTo>
                <a:cubicBezTo>
                  <a:pt x="843379" y="171704"/>
                  <a:pt x="851144" y="163613"/>
                  <a:pt x="861134" y="159867"/>
                </a:cubicBezTo>
                <a:cubicBezTo>
                  <a:pt x="875262" y="154569"/>
                  <a:pt x="890792" y="154262"/>
                  <a:pt x="905522" y="150989"/>
                </a:cubicBezTo>
                <a:cubicBezTo>
                  <a:pt x="917433" y="148342"/>
                  <a:pt x="929458" y="145970"/>
                  <a:pt x="941033" y="142112"/>
                </a:cubicBezTo>
                <a:cubicBezTo>
                  <a:pt x="956151" y="137073"/>
                  <a:pt x="970303" y="129395"/>
                  <a:pt x="985421" y="124356"/>
                </a:cubicBezTo>
                <a:cubicBezTo>
                  <a:pt x="996996" y="120498"/>
                  <a:pt x="1009200" y="118831"/>
                  <a:pt x="1020932" y="115479"/>
                </a:cubicBezTo>
                <a:cubicBezTo>
                  <a:pt x="1029930" y="112908"/>
                  <a:pt x="1038964" y="110287"/>
                  <a:pt x="1047565" y="106601"/>
                </a:cubicBezTo>
                <a:cubicBezTo>
                  <a:pt x="1059729" y="101388"/>
                  <a:pt x="1070400" y="92649"/>
                  <a:pt x="1083076" y="88846"/>
                </a:cubicBezTo>
                <a:cubicBezTo>
                  <a:pt x="1100317" y="83674"/>
                  <a:pt x="1118691" y="83498"/>
                  <a:pt x="1136342" y="79968"/>
                </a:cubicBezTo>
                <a:cubicBezTo>
                  <a:pt x="1219360" y="63364"/>
                  <a:pt x="1130803" y="79133"/>
                  <a:pt x="1198485" y="62213"/>
                </a:cubicBezTo>
                <a:cubicBezTo>
                  <a:pt x="1227725" y="54903"/>
                  <a:pt x="1267117" y="49734"/>
                  <a:pt x="1296140" y="44457"/>
                </a:cubicBezTo>
                <a:cubicBezTo>
                  <a:pt x="1310986" y="41758"/>
                  <a:pt x="1325798" y="38853"/>
                  <a:pt x="1340528" y="35580"/>
                </a:cubicBezTo>
                <a:cubicBezTo>
                  <a:pt x="1402976" y="21703"/>
                  <a:pt x="1350767" y="32654"/>
                  <a:pt x="1402672" y="17824"/>
                </a:cubicBezTo>
                <a:cubicBezTo>
                  <a:pt x="1414403" y="14472"/>
                  <a:pt x="1426345" y="11906"/>
                  <a:pt x="1438182" y="8947"/>
                </a:cubicBezTo>
                <a:cubicBezTo>
                  <a:pt x="1574300" y="18021"/>
                  <a:pt x="1571347" y="-26663"/>
                  <a:pt x="1571347" y="26702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656DB2B-5D10-40A2-A016-E01314387EC5}"/>
              </a:ext>
            </a:extLst>
          </p:cNvPr>
          <p:cNvSpPr/>
          <p:nvPr/>
        </p:nvSpPr>
        <p:spPr>
          <a:xfrm>
            <a:off x="7111014" y="2175029"/>
            <a:ext cx="1367161" cy="150921"/>
          </a:xfrm>
          <a:custGeom>
            <a:avLst/>
            <a:gdLst>
              <a:gd name="connsiteX0" fmla="*/ 1367161 w 1367161"/>
              <a:gd name="connsiteY0" fmla="*/ 150921 h 150921"/>
              <a:gd name="connsiteX1" fmla="*/ 1189607 w 1367161"/>
              <a:gd name="connsiteY1" fmla="*/ 142043 h 150921"/>
              <a:gd name="connsiteX2" fmla="*/ 1100831 w 1367161"/>
              <a:gd name="connsiteY2" fmla="*/ 124288 h 150921"/>
              <a:gd name="connsiteX3" fmla="*/ 976543 w 1367161"/>
              <a:gd name="connsiteY3" fmla="*/ 97654 h 150921"/>
              <a:gd name="connsiteX4" fmla="*/ 941033 w 1367161"/>
              <a:gd name="connsiteY4" fmla="*/ 88777 h 150921"/>
              <a:gd name="connsiteX5" fmla="*/ 861134 w 1367161"/>
              <a:gd name="connsiteY5" fmla="*/ 62144 h 150921"/>
              <a:gd name="connsiteX6" fmla="*/ 834501 w 1367161"/>
              <a:gd name="connsiteY6" fmla="*/ 53266 h 150921"/>
              <a:gd name="connsiteX7" fmla="*/ 807868 w 1367161"/>
              <a:gd name="connsiteY7" fmla="*/ 44388 h 150921"/>
              <a:gd name="connsiteX8" fmla="*/ 763479 w 1367161"/>
              <a:gd name="connsiteY8" fmla="*/ 35511 h 150921"/>
              <a:gd name="connsiteX9" fmla="*/ 710213 w 1367161"/>
              <a:gd name="connsiteY9" fmla="*/ 17755 h 150921"/>
              <a:gd name="connsiteX10" fmla="*/ 683580 w 1367161"/>
              <a:gd name="connsiteY10" fmla="*/ 8878 h 150921"/>
              <a:gd name="connsiteX11" fmla="*/ 630314 w 1367161"/>
              <a:gd name="connsiteY11" fmla="*/ 0 h 150921"/>
              <a:gd name="connsiteX12" fmla="*/ 346229 w 1367161"/>
              <a:gd name="connsiteY12" fmla="*/ 8878 h 150921"/>
              <a:gd name="connsiteX13" fmla="*/ 115409 w 1367161"/>
              <a:gd name="connsiteY13" fmla="*/ 26633 h 150921"/>
              <a:gd name="connsiteX14" fmla="*/ 35510 w 1367161"/>
              <a:gd name="connsiteY14" fmla="*/ 17755 h 150921"/>
              <a:gd name="connsiteX15" fmla="*/ 0 w 1367161"/>
              <a:gd name="connsiteY15" fmla="*/ 8878 h 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7161" h="150921">
                <a:moveTo>
                  <a:pt x="1367161" y="150921"/>
                </a:moveTo>
                <a:cubicBezTo>
                  <a:pt x="1307976" y="147962"/>
                  <a:pt x="1248691" y="146588"/>
                  <a:pt x="1189607" y="142043"/>
                </a:cubicBezTo>
                <a:cubicBezTo>
                  <a:pt x="1140182" y="138241"/>
                  <a:pt x="1143043" y="132730"/>
                  <a:pt x="1100831" y="124288"/>
                </a:cubicBezTo>
                <a:cubicBezTo>
                  <a:pt x="971943" y="98511"/>
                  <a:pt x="1134915" y="137247"/>
                  <a:pt x="976543" y="97654"/>
                </a:cubicBezTo>
                <a:cubicBezTo>
                  <a:pt x="964706" y="94695"/>
                  <a:pt x="952608" y="92635"/>
                  <a:pt x="941033" y="88777"/>
                </a:cubicBezTo>
                <a:lnTo>
                  <a:pt x="861134" y="62144"/>
                </a:lnTo>
                <a:lnTo>
                  <a:pt x="834501" y="53266"/>
                </a:lnTo>
                <a:cubicBezTo>
                  <a:pt x="825623" y="50307"/>
                  <a:pt x="817044" y="46223"/>
                  <a:pt x="807868" y="44388"/>
                </a:cubicBezTo>
                <a:cubicBezTo>
                  <a:pt x="793072" y="41429"/>
                  <a:pt x="778037" y="39481"/>
                  <a:pt x="763479" y="35511"/>
                </a:cubicBezTo>
                <a:cubicBezTo>
                  <a:pt x="745423" y="30587"/>
                  <a:pt x="727968" y="23673"/>
                  <a:pt x="710213" y="17755"/>
                </a:cubicBezTo>
                <a:cubicBezTo>
                  <a:pt x="701335" y="14796"/>
                  <a:pt x="692810" y="10416"/>
                  <a:pt x="683580" y="8878"/>
                </a:cubicBezTo>
                <a:lnTo>
                  <a:pt x="630314" y="0"/>
                </a:lnTo>
                <a:lnTo>
                  <a:pt x="346229" y="8878"/>
                </a:lnTo>
                <a:cubicBezTo>
                  <a:pt x="263098" y="12415"/>
                  <a:pt x="196644" y="19248"/>
                  <a:pt x="115409" y="26633"/>
                </a:cubicBezTo>
                <a:cubicBezTo>
                  <a:pt x="88776" y="23674"/>
                  <a:pt x="61942" y="22160"/>
                  <a:pt x="35510" y="17755"/>
                </a:cubicBezTo>
                <a:cubicBezTo>
                  <a:pt x="-23367" y="7942"/>
                  <a:pt x="27543" y="8878"/>
                  <a:pt x="0" y="8878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9E7701-E91F-4824-A5B2-A83C33DA82CC}"/>
              </a:ext>
            </a:extLst>
          </p:cNvPr>
          <p:cNvSpPr/>
          <p:nvPr/>
        </p:nvSpPr>
        <p:spPr>
          <a:xfrm>
            <a:off x="3276600" y="5086350"/>
            <a:ext cx="161925" cy="1905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6DBD04-9E78-40CA-91B3-8B4366160FAA}"/>
              </a:ext>
            </a:extLst>
          </p:cNvPr>
          <p:cNvSpPr/>
          <p:nvPr/>
        </p:nvSpPr>
        <p:spPr>
          <a:xfrm>
            <a:off x="3662362" y="5086350"/>
            <a:ext cx="161925" cy="1905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9ED30B-2A20-4642-B8B1-A812A847525D}"/>
              </a:ext>
            </a:extLst>
          </p:cNvPr>
          <p:cNvSpPr/>
          <p:nvPr/>
        </p:nvSpPr>
        <p:spPr>
          <a:xfrm>
            <a:off x="3886199" y="5086350"/>
            <a:ext cx="161925" cy="1905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B65235-8247-4D93-B84A-A5034EF98EA4}"/>
              </a:ext>
            </a:extLst>
          </p:cNvPr>
          <p:cNvSpPr/>
          <p:nvPr/>
        </p:nvSpPr>
        <p:spPr>
          <a:xfrm>
            <a:off x="4348162" y="5086350"/>
            <a:ext cx="161925" cy="1905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838907-05A9-4C2C-BBDC-B372E1F21995}"/>
              </a:ext>
            </a:extLst>
          </p:cNvPr>
          <p:cNvSpPr/>
          <p:nvPr/>
        </p:nvSpPr>
        <p:spPr>
          <a:xfrm>
            <a:off x="4571999" y="5086350"/>
            <a:ext cx="161925" cy="1905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656F6C-5C18-41AA-B3D6-A6A5AF4B1DC7}"/>
              </a:ext>
            </a:extLst>
          </p:cNvPr>
          <p:cNvSpPr/>
          <p:nvPr/>
        </p:nvSpPr>
        <p:spPr>
          <a:xfrm>
            <a:off x="4957762" y="5086350"/>
            <a:ext cx="161925" cy="1905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810BDA-A75D-4C9C-A586-47BFF0D5A257}"/>
              </a:ext>
            </a:extLst>
          </p:cNvPr>
          <p:cNvSpPr/>
          <p:nvPr/>
        </p:nvSpPr>
        <p:spPr>
          <a:xfrm>
            <a:off x="5181599" y="5086350"/>
            <a:ext cx="161925" cy="1905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A4ABE7-0C81-4E15-AA6E-03626AD4AA3B}"/>
              </a:ext>
            </a:extLst>
          </p:cNvPr>
          <p:cNvSpPr/>
          <p:nvPr/>
        </p:nvSpPr>
        <p:spPr>
          <a:xfrm>
            <a:off x="5604144" y="5086350"/>
            <a:ext cx="161925" cy="1905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B1C38F-4AF6-4E5F-A504-7F84D556D9C8}"/>
              </a:ext>
            </a:extLst>
          </p:cNvPr>
          <p:cNvSpPr/>
          <p:nvPr/>
        </p:nvSpPr>
        <p:spPr>
          <a:xfrm>
            <a:off x="5827981" y="5086350"/>
            <a:ext cx="161925" cy="1905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F7133DB-9186-4701-8762-59EFE83C1828}"/>
              </a:ext>
            </a:extLst>
          </p:cNvPr>
          <p:cNvSpPr/>
          <p:nvPr/>
        </p:nvSpPr>
        <p:spPr>
          <a:xfrm>
            <a:off x="1600200" y="1162050"/>
            <a:ext cx="3381375" cy="3714750"/>
          </a:xfrm>
          <a:custGeom>
            <a:avLst/>
            <a:gdLst>
              <a:gd name="connsiteX0" fmla="*/ 3381375 w 3381375"/>
              <a:gd name="connsiteY0" fmla="*/ 28575 h 3714750"/>
              <a:gd name="connsiteX1" fmla="*/ 2971800 w 3381375"/>
              <a:gd name="connsiteY1" fmla="*/ 47625 h 3714750"/>
              <a:gd name="connsiteX2" fmla="*/ 2914650 w 3381375"/>
              <a:gd name="connsiteY2" fmla="*/ 66675 h 3714750"/>
              <a:gd name="connsiteX3" fmla="*/ 2581275 w 3381375"/>
              <a:gd name="connsiteY3" fmla="*/ 57150 h 3714750"/>
              <a:gd name="connsiteX4" fmla="*/ 2505075 w 3381375"/>
              <a:gd name="connsiteY4" fmla="*/ 47625 h 3714750"/>
              <a:gd name="connsiteX5" fmla="*/ 2476500 w 3381375"/>
              <a:gd name="connsiteY5" fmla="*/ 38100 h 3714750"/>
              <a:gd name="connsiteX6" fmla="*/ 2438400 w 3381375"/>
              <a:gd name="connsiteY6" fmla="*/ 28575 h 3714750"/>
              <a:gd name="connsiteX7" fmla="*/ 2381250 w 3381375"/>
              <a:gd name="connsiteY7" fmla="*/ 19050 h 3714750"/>
              <a:gd name="connsiteX8" fmla="*/ 2343150 w 3381375"/>
              <a:gd name="connsiteY8" fmla="*/ 9525 h 3714750"/>
              <a:gd name="connsiteX9" fmla="*/ 2247900 w 3381375"/>
              <a:gd name="connsiteY9" fmla="*/ 0 h 3714750"/>
              <a:gd name="connsiteX10" fmla="*/ 2085975 w 3381375"/>
              <a:gd name="connsiteY10" fmla="*/ 9525 h 3714750"/>
              <a:gd name="connsiteX11" fmla="*/ 2047875 w 3381375"/>
              <a:gd name="connsiteY11" fmla="*/ 19050 h 3714750"/>
              <a:gd name="connsiteX12" fmla="*/ 1457325 w 3381375"/>
              <a:gd name="connsiteY12" fmla="*/ 28575 h 3714750"/>
              <a:gd name="connsiteX13" fmla="*/ 1419225 w 3381375"/>
              <a:gd name="connsiteY13" fmla="*/ 38100 h 3714750"/>
              <a:gd name="connsiteX14" fmla="*/ 1323975 w 3381375"/>
              <a:gd name="connsiteY14" fmla="*/ 57150 h 3714750"/>
              <a:gd name="connsiteX15" fmla="*/ 1295400 w 3381375"/>
              <a:gd name="connsiteY15" fmla="*/ 66675 h 3714750"/>
              <a:gd name="connsiteX16" fmla="*/ 1047750 w 3381375"/>
              <a:gd name="connsiteY16" fmla="*/ 76200 h 3714750"/>
              <a:gd name="connsiteX17" fmla="*/ 952500 w 3381375"/>
              <a:gd name="connsiteY17" fmla="*/ 95250 h 3714750"/>
              <a:gd name="connsiteX18" fmla="*/ 895350 w 3381375"/>
              <a:gd name="connsiteY18" fmla="*/ 114300 h 3714750"/>
              <a:gd name="connsiteX19" fmla="*/ 381000 w 3381375"/>
              <a:gd name="connsiteY19" fmla="*/ 114300 h 3714750"/>
              <a:gd name="connsiteX20" fmla="*/ 342900 w 3381375"/>
              <a:gd name="connsiteY20" fmla="*/ 123825 h 3714750"/>
              <a:gd name="connsiteX21" fmla="*/ 276225 w 3381375"/>
              <a:gd name="connsiteY21" fmla="*/ 133350 h 3714750"/>
              <a:gd name="connsiteX22" fmla="*/ 323850 w 3381375"/>
              <a:gd name="connsiteY22" fmla="*/ 180975 h 3714750"/>
              <a:gd name="connsiteX23" fmla="*/ 304800 w 3381375"/>
              <a:gd name="connsiteY23" fmla="*/ 352425 h 3714750"/>
              <a:gd name="connsiteX24" fmla="*/ 285750 w 3381375"/>
              <a:gd name="connsiteY24" fmla="*/ 457200 h 3714750"/>
              <a:gd name="connsiteX25" fmla="*/ 266700 w 3381375"/>
              <a:gd name="connsiteY25" fmla="*/ 542925 h 3714750"/>
              <a:gd name="connsiteX26" fmla="*/ 238125 w 3381375"/>
              <a:gd name="connsiteY26" fmla="*/ 628650 h 3714750"/>
              <a:gd name="connsiteX27" fmla="*/ 228600 w 3381375"/>
              <a:gd name="connsiteY27" fmla="*/ 657225 h 3714750"/>
              <a:gd name="connsiteX28" fmla="*/ 200025 w 3381375"/>
              <a:gd name="connsiteY28" fmla="*/ 790575 h 3714750"/>
              <a:gd name="connsiteX29" fmla="*/ 180975 w 3381375"/>
              <a:gd name="connsiteY29" fmla="*/ 1066800 h 3714750"/>
              <a:gd name="connsiteX30" fmla="*/ 161925 w 3381375"/>
              <a:gd name="connsiteY30" fmla="*/ 1314450 h 3714750"/>
              <a:gd name="connsiteX31" fmla="*/ 152400 w 3381375"/>
              <a:gd name="connsiteY31" fmla="*/ 1647825 h 3714750"/>
              <a:gd name="connsiteX32" fmla="*/ 133350 w 3381375"/>
              <a:gd name="connsiteY32" fmla="*/ 1809750 h 3714750"/>
              <a:gd name="connsiteX33" fmla="*/ 123825 w 3381375"/>
              <a:gd name="connsiteY33" fmla="*/ 1914525 h 3714750"/>
              <a:gd name="connsiteX34" fmla="*/ 104775 w 3381375"/>
              <a:gd name="connsiteY34" fmla="*/ 2047875 h 3714750"/>
              <a:gd name="connsiteX35" fmla="*/ 76200 w 3381375"/>
              <a:gd name="connsiteY35" fmla="*/ 2247900 h 3714750"/>
              <a:gd name="connsiteX36" fmla="*/ 66675 w 3381375"/>
              <a:gd name="connsiteY36" fmla="*/ 2286000 h 3714750"/>
              <a:gd name="connsiteX37" fmla="*/ 57150 w 3381375"/>
              <a:gd name="connsiteY37" fmla="*/ 2314575 h 3714750"/>
              <a:gd name="connsiteX38" fmla="*/ 47625 w 3381375"/>
              <a:gd name="connsiteY38" fmla="*/ 2362200 h 3714750"/>
              <a:gd name="connsiteX39" fmla="*/ 38100 w 3381375"/>
              <a:gd name="connsiteY39" fmla="*/ 2390775 h 3714750"/>
              <a:gd name="connsiteX40" fmla="*/ 0 w 3381375"/>
              <a:gd name="connsiteY40" fmla="*/ 2514600 h 3714750"/>
              <a:gd name="connsiteX41" fmla="*/ 9525 w 3381375"/>
              <a:gd name="connsiteY41" fmla="*/ 2657475 h 3714750"/>
              <a:gd name="connsiteX42" fmla="*/ 57150 w 3381375"/>
              <a:gd name="connsiteY42" fmla="*/ 2714625 h 3714750"/>
              <a:gd name="connsiteX43" fmla="*/ 76200 w 3381375"/>
              <a:gd name="connsiteY43" fmla="*/ 2743200 h 3714750"/>
              <a:gd name="connsiteX44" fmla="*/ 104775 w 3381375"/>
              <a:gd name="connsiteY44" fmla="*/ 2771775 h 3714750"/>
              <a:gd name="connsiteX45" fmla="*/ 123825 w 3381375"/>
              <a:gd name="connsiteY45" fmla="*/ 2800350 h 3714750"/>
              <a:gd name="connsiteX46" fmla="*/ 142875 w 3381375"/>
              <a:gd name="connsiteY46" fmla="*/ 2838450 h 3714750"/>
              <a:gd name="connsiteX47" fmla="*/ 171450 w 3381375"/>
              <a:gd name="connsiteY47" fmla="*/ 2857500 h 3714750"/>
              <a:gd name="connsiteX48" fmla="*/ 238125 w 3381375"/>
              <a:gd name="connsiteY48" fmla="*/ 2943225 h 3714750"/>
              <a:gd name="connsiteX49" fmla="*/ 266700 w 3381375"/>
              <a:gd name="connsiteY49" fmla="*/ 2962275 h 3714750"/>
              <a:gd name="connsiteX50" fmla="*/ 295275 w 3381375"/>
              <a:gd name="connsiteY50" fmla="*/ 3000375 h 3714750"/>
              <a:gd name="connsiteX51" fmla="*/ 352425 w 3381375"/>
              <a:gd name="connsiteY51" fmla="*/ 3057525 h 3714750"/>
              <a:gd name="connsiteX52" fmla="*/ 400050 w 3381375"/>
              <a:gd name="connsiteY52" fmla="*/ 3105150 h 3714750"/>
              <a:gd name="connsiteX53" fmla="*/ 447675 w 3381375"/>
              <a:gd name="connsiteY53" fmla="*/ 3181350 h 3714750"/>
              <a:gd name="connsiteX54" fmla="*/ 466725 w 3381375"/>
              <a:gd name="connsiteY54" fmla="*/ 3209925 h 3714750"/>
              <a:gd name="connsiteX55" fmla="*/ 495300 w 3381375"/>
              <a:gd name="connsiteY55" fmla="*/ 3228975 h 3714750"/>
              <a:gd name="connsiteX56" fmla="*/ 504825 w 3381375"/>
              <a:gd name="connsiteY56" fmla="*/ 3257550 h 3714750"/>
              <a:gd name="connsiteX57" fmla="*/ 571500 w 3381375"/>
              <a:gd name="connsiteY57" fmla="*/ 3352800 h 3714750"/>
              <a:gd name="connsiteX58" fmla="*/ 609600 w 3381375"/>
              <a:gd name="connsiteY58" fmla="*/ 3409950 h 3714750"/>
              <a:gd name="connsiteX59" fmla="*/ 638175 w 3381375"/>
              <a:gd name="connsiteY59" fmla="*/ 3429000 h 3714750"/>
              <a:gd name="connsiteX60" fmla="*/ 695325 w 3381375"/>
              <a:gd name="connsiteY60" fmla="*/ 3457575 h 3714750"/>
              <a:gd name="connsiteX61" fmla="*/ 752475 w 3381375"/>
              <a:gd name="connsiteY61" fmla="*/ 3514725 h 3714750"/>
              <a:gd name="connsiteX62" fmla="*/ 781050 w 3381375"/>
              <a:gd name="connsiteY62" fmla="*/ 3543300 h 3714750"/>
              <a:gd name="connsiteX63" fmla="*/ 809625 w 3381375"/>
              <a:gd name="connsiteY63" fmla="*/ 3562350 h 3714750"/>
              <a:gd name="connsiteX64" fmla="*/ 857250 w 3381375"/>
              <a:gd name="connsiteY64" fmla="*/ 3619500 h 3714750"/>
              <a:gd name="connsiteX65" fmla="*/ 914400 w 3381375"/>
              <a:gd name="connsiteY65" fmla="*/ 3657600 h 3714750"/>
              <a:gd name="connsiteX66" fmla="*/ 942975 w 3381375"/>
              <a:gd name="connsiteY66" fmla="*/ 3686175 h 3714750"/>
              <a:gd name="connsiteX67" fmla="*/ 1000125 w 3381375"/>
              <a:gd name="connsiteY67" fmla="*/ 3705225 h 3714750"/>
              <a:gd name="connsiteX68" fmla="*/ 1028700 w 3381375"/>
              <a:gd name="connsiteY68" fmla="*/ 3714750 h 3714750"/>
              <a:gd name="connsiteX69" fmla="*/ 1057275 w 3381375"/>
              <a:gd name="connsiteY69" fmla="*/ 3705225 h 3714750"/>
              <a:gd name="connsiteX70" fmla="*/ 1076325 w 3381375"/>
              <a:gd name="connsiteY70" fmla="*/ 367665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381375" h="3714750">
                <a:moveTo>
                  <a:pt x="3381375" y="28575"/>
                </a:moveTo>
                <a:cubicBezTo>
                  <a:pt x="3244850" y="34925"/>
                  <a:pt x="3108019" y="36505"/>
                  <a:pt x="2971800" y="47625"/>
                </a:cubicBezTo>
                <a:cubicBezTo>
                  <a:pt x="2951786" y="49259"/>
                  <a:pt x="2914650" y="66675"/>
                  <a:pt x="2914650" y="66675"/>
                </a:cubicBezTo>
                <a:lnTo>
                  <a:pt x="2581275" y="57150"/>
                </a:lnTo>
                <a:cubicBezTo>
                  <a:pt x="2555705" y="55961"/>
                  <a:pt x="2530260" y="52204"/>
                  <a:pt x="2505075" y="47625"/>
                </a:cubicBezTo>
                <a:cubicBezTo>
                  <a:pt x="2495197" y="45829"/>
                  <a:pt x="2486154" y="40858"/>
                  <a:pt x="2476500" y="38100"/>
                </a:cubicBezTo>
                <a:cubicBezTo>
                  <a:pt x="2463913" y="34504"/>
                  <a:pt x="2451237" y="31142"/>
                  <a:pt x="2438400" y="28575"/>
                </a:cubicBezTo>
                <a:cubicBezTo>
                  <a:pt x="2419462" y="24787"/>
                  <a:pt x="2400188" y="22838"/>
                  <a:pt x="2381250" y="19050"/>
                </a:cubicBezTo>
                <a:cubicBezTo>
                  <a:pt x="2368413" y="16483"/>
                  <a:pt x="2356109" y="11376"/>
                  <a:pt x="2343150" y="9525"/>
                </a:cubicBezTo>
                <a:cubicBezTo>
                  <a:pt x="2311562" y="5012"/>
                  <a:pt x="2279650" y="3175"/>
                  <a:pt x="2247900" y="0"/>
                </a:cubicBezTo>
                <a:cubicBezTo>
                  <a:pt x="2193925" y="3175"/>
                  <a:pt x="2139800" y="4399"/>
                  <a:pt x="2085975" y="9525"/>
                </a:cubicBezTo>
                <a:cubicBezTo>
                  <a:pt x="2072943" y="10766"/>
                  <a:pt x="2060960" y="18653"/>
                  <a:pt x="2047875" y="19050"/>
                </a:cubicBezTo>
                <a:cubicBezTo>
                  <a:pt x="1851090" y="25013"/>
                  <a:pt x="1654175" y="25400"/>
                  <a:pt x="1457325" y="28575"/>
                </a:cubicBezTo>
                <a:cubicBezTo>
                  <a:pt x="1444625" y="31750"/>
                  <a:pt x="1432025" y="35357"/>
                  <a:pt x="1419225" y="38100"/>
                </a:cubicBezTo>
                <a:cubicBezTo>
                  <a:pt x="1387565" y="44884"/>
                  <a:pt x="1354692" y="46911"/>
                  <a:pt x="1323975" y="57150"/>
                </a:cubicBezTo>
                <a:cubicBezTo>
                  <a:pt x="1314450" y="60325"/>
                  <a:pt x="1305416" y="65984"/>
                  <a:pt x="1295400" y="66675"/>
                </a:cubicBezTo>
                <a:cubicBezTo>
                  <a:pt x="1212985" y="72359"/>
                  <a:pt x="1130300" y="73025"/>
                  <a:pt x="1047750" y="76200"/>
                </a:cubicBezTo>
                <a:cubicBezTo>
                  <a:pt x="1016000" y="82550"/>
                  <a:pt x="983217" y="85011"/>
                  <a:pt x="952500" y="95250"/>
                </a:cubicBezTo>
                <a:lnTo>
                  <a:pt x="895350" y="114300"/>
                </a:lnTo>
                <a:cubicBezTo>
                  <a:pt x="644788" y="104278"/>
                  <a:pt x="644277" y="98344"/>
                  <a:pt x="381000" y="114300"/>
                </a:cubicBezTo>
                <a:cubicBezTo>
                  <a:pt x="367933" y="115092"/>
                  <a:pt x="355780" y="121483"/>
                  <a:pt x="342900" y="123825"/>
                </a:cubicBezTo>
                <a:cubicBezTo>
                  <a:pt x="320811" y="127841"/>
                  <a:pt x="298450" y="130175"/>
                  <a:pt x="276225" y="133350"/>
                </a:cubicBezTo>
                <a:cubicBezTo>
                  <a:pt x="290402" y="142801"/>
                  <a:pt x="322373" y="158824"/>
                  <a:pt x="323850" y="180975"/>
                </a:cubicBezTo>
                <a:cubicBezTo>
                  <a:pt x="327425" y="234597"/>
                  <a:pt x="313183" y="297937"/>
                  <a:pt x="304800" y="352425"/>
                </a:cubicBezTo>
                <a:cubicBezTo>
                  <a:pt x="284161" y="486577"/>
                  <a:pt x="306121" y="365531"/>
                  <a:pt x="285750" y="457200"/>
                </a:cubicBezTo>
                <a:cubicBezTo>
                  <a:pt x="277981" y="492160"/>
                  <a:pt x="276655" y="509740"/>
                  <a:pt x="266700" y="542925"/>
                </a:cubicBezTo>
                <a:cubicBezTo>
                  <a:pt x="258045" y="571775"/>
                  <a:pt x="247650" y="600075"/>
                  <a:pt x="238125" y="628650"/>
                </a:cubicBezTo>
                <a:cubicBezTo>
                  <a:pt x="234950" y="638175"/>
                  <a:pt x="230569" y="647380"/>
                  <a:pt x="228600" y="657225"/>
                </a:cubicBezTo>
                <a:cubicBezTo>
                  <a:pt x="206983" y="765312"/>
                  <a:pt x="217403" y="721063"/>
                  <a:pt x="200025" y="790575"/>
                </a:cubicBezTo>
                <a:cubicBezTo>
                  <a:pt x="193675" y="882650"/>
                  <a:pt x="188640" y="974825"/>
                  <a:pt x="180975" y="1066800"/>
                </a:cubicBezTo>
                <a:cubicBezTo>
                  <a:pt x="167749" y="1225509"/>
                  <a:pt x="174174" y="1142965"/>
                  <a:pt x="161925" y="1314450"/>
                </a:cubicBezTo>
                <a:cubicBezTo>
                  <a:pt x="158750" y="1425575"/>
                  <a:pt x="157336" y="1536764"/>
                  <a:pt x="152400" y="1647825"/>
                </a:cubicBezTo>
                <a:cubicBezTo>
                  <a:pt x="148573" y="1733927"/>
                  <a:pt x="141806" y="1733642"/>
                  <a:pt x="133350" y="1809750"/>
                </a:cubicBezTo>
                <a:cubicBezTo>
                  <a:pt x="129477" y="1844605"/>
                  <a:pt x="128003" y="1879706"/>
                  <a:pt x="123825" y="1914525"/>
                </a:cubicBezTo>
                <a:cubicBezTo>
                  <a:pt x="118475" y="1959106"/>
                  <a:pt x="107974" y="2003088"/>
                  <a:pt x="104775" y="2047875"/>
                </a:cubicBezTo>
                <a:cubicBezTo>
                  <a:pt x="92630" y="2217904"/>
                  <a:pt x="107997" y="2131310"/>
                  <a:pt x="76200" y="2247900"/>
                </a:cubicBezTo>
                <a:cubicBezTo>
                  <a:pt x="72756" y="2260530"/>
                  <a:pt x="70271" y="2273413"/>
                  <a:pt x="66675" y="2286000"/>
                </a:cubicBezTo>
                <a:cubicBezTo>
                  <a:pt x="63917" y="2295654"/>
                  <a:pt x="59585" y="2304835"/>
                  <a:pt x="57150" y="2314575"/>
                </a:cubicBezTo>
                <a:cubicBezTo>
                  <a:pt x="53223" y="2330281"/>
                  <a:pt x="51552" y="2346494"/>
                  <a:pt x="47625" y="2362200"/>
                </a:cubicBezTo>
                <a:cubicBezTo>
                  <a:pt x="45190" y="2371940"/>
                  <a:pt x="40358" y="2380992"/>
                  <a:pt x="38100" y="2390775"/>
                </a:cubicBezTo>
                <a:cubicBezTo>
                  <a:pt x="11794" y="2504766"/>
                  <a:pt x="38782" y="2456427"/>
                  <a:pt x="0" y="2514600"/>
                </a:cubicBezTo>
                <a:cubicBezTo>
                  <a:pt x="3175" y="2562225"/>
                  <a:pt x="1678" y="2610394"/>
                  <a:pt x="9525" y="2657475"/>
                </a:cubicBezTo>
                <a:cubicBezTo>
                  <a:pt x="12481" y="2675212"/>
                  <a:pt x="48210" y="2703897"/>
                  <a:pt x="57150" y="2714625"/>
                </a:cubicBezTo>
                <a:cubicBezTo>
                  <a:pt x="64479" y="2723419"/>
                  <a:pt x="68871" y="2734406"/>
                  <a:pt x="76200" y="2743200"/>
                </a:cubicBezTo>
                <a:cubicBezTo>
                  <a:pt x="84824" y="2753548"/>
                  <a:pt x="96151" y="2761427"/>
                  <a:pt x="104775" y="2771775"/>
                </a:cubicBezTo>
                <a:cubicBezTo>
                  <a:pt x="112104" y="2780569"/>
                  <a:pt x="118145" y="2790411"/>
                  <a:pt x="123825" y="2800350"/>
                </a:cubicBezTo>
                <a:cubicBezTo>
                  <a:pt x="130870" y="2812678"/>
                  <a:pt x="133785" y="2827542"/>
                  <a:pt x="142875" y="2838450"/>
                </a:cubicBezTo>
                <a:cubicBezTo>
                  <a:pt x="150204" y="2847244"/>
                  <a:pt x="161925" y="2851150"/>
                  <a:pt x="171450" y="2857500"/>
                </a:cubicBezTo>
                <a:cubicBezTo>
                  <a:pt x="186074" y="2901371"/>
                  <a:pt x="183054" y="2906511"/>
                  <a:pt x="238125" y="2943225"/>
                </a:cubicBezTo>
                <a:cubicBezTo>
                  <a:pt x="247650" y="2949575"/>
                  <a:pt x="258605" y="2954180"/>
                  <a:pt x="266700" y="2962275"/>
                </a:cubicBezTo>
                <a:cubicBezTo>
                  <a:pt x="277925" y="2973500"/>
                  <a:pt x="284655" y="2988575"/>
                  <a:pt x="295275" y="3000375"/>
                </a:cubicBezTo>
                <a:cubicBezTo>
                  <a:pt x="313297" y="3020400"/>
                  <a:pt x="337481" y="3035109"/>
                  <a:pt x="352425" y="3057525"/>
                </a:cubicBezTo>
                <a:cubicBezTo>
                  <a:pt x="377825" y="3095625"/>
                  <a:pt x="361950" y="3079750"/>
                  <a:pt x="400050" y="3105150"/>
                </a:cubicBezTo>
                <a:cubicBezTo>
                  <a:pt x="443577" y="3170440"/>
                  <a:pt x="390234" y="3089444"/>
                  <a:pt x="447675" y="3181350"/>
                </a:cubicBezTo>
                <a:cubicBezTo>
                  <a:pt x="453742" y="3191058"/>
                  <a:pt x="458630" y="3201830"/>
                  <a:pt x="466725" y="3209925"/>
                </a:cubicBezTo>
                <a:cubicBezTo>
                  <a:pt x="474820" y="3218020"/>
                  <a:pt x="485775" y="3222625"/>
                  <a:pt x="495300" y="3228975"/>
                </a:cubicBezTo>
                <a:cubicBezTo>
                  <a:pt x="498475" y="3238500"/>
                  <a:pt x="499949" y="3248773"/>
                  <a:pt x="504825" y="3257550"/>
                </a:cubicBezTo>
                <a:cubicBezTo>
                  <a:pt x="529492" y="3301951"/>
                  <a:pt x="544607" y="3314382"/>
                  <a:pt x="571500" y="3352800"/>
                </a:cubicBezTo>
                <a:cubicBezTo>
                  <a:pt x="584630" y="3371557"/>
                  <a:pt x="590550" y="3397250"/>
                  <a:pt x="609600" y="3409950"/>
                </a:cubicBezTo>
                <a:cubicBezTo>
                  <a:pt x="619125" y="3416300"/>
                  <a:pt x="627936" y="3423880"/>
                  <a:pt x="638175" y="3429000"/>
                </a:cubicBezTo>
                <a:cubicBezTo>
                  <a:pt x="676003" y="3447914"/>
                  <a:pt x="660228" y="3426378"/>
                  <a:pt x="695325" y="3457575"/>
                </a:cubicBezTo>
                <a:cubicBezTo>
                  <a:pt x="715461" y="3475473"/>
                  <a:pt x="733425" y="3495675"/>
                  <a:pt x="752475" y="3514725"/>
                </a:cubicBezTo>
                <a:cubicBezTo>
                  <a:pt x="762000" y="3524250"/>
                  <a:pt x="769842" y="3535828"/>
                  <a:pt x="781050" y="3543300"/>
                </a:cubicBezTo>
                <a:lnTo>
                  <a:pt x="809625" y="3562350"/>
                </a:lnTo>
                <a:cubicBezTo>
                  <a:pt x="826558" y="3587750"/>
                  <a:pt x="831863" y="3599755"/>
                  <a:pt x="857250" y="3619500"/>
                </a:cubicBezTo>
                <a:cubicBezTo>
                  <a:pt x="875322" y="3633556"/>
                  <a:pt x="898211" y="3641411"/>
                  <a:pt x="914400" y="3657600"/>
                </a:cubicBezTo>
                <a:cubicBezTo>
                  <a:pt x="923925" y="3667125"/>
                  <a:pt x="931200" y="3679633"/>
                  <a:pt x="942975" y="3686175"/>
                </a:cubicBezTo>
                <a:cubicBezTo>
                  <a:pt x="960528" y="3695927"/>
                  <a:pt x="981075" y="3698875"/>
                  <a:pt x="1000125" y="3705225"/>
                </a:cubicBezTo>
                <a:lnTo>
                  <a:pt x="1028700" y="3714750"/>
                </a:lnTo>
                <a:cubicBezTo>
                  <a:pt x="1038225" y="3711575"/>
                  <a:pt x="1049435" y="3711497"/>
                  <a:pt x="1057275" y="3705225"/>
                </a:cubicBezTo>
                <a:cubicBezTo>
                  <a:pt x="1066214" y="3698074"/>
                  <a:pt x="1076325" y="3676650"/>
                  <a:pt x="1076325" y="367665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4CE4747-32DC-440A-ABF8-377130C77DEB}"/>
              </a:ext>
            </a:extLst>
          </p:cNvPr>
          <p:cNvSpPr/>
          <p:nvPr/>
        </p:nvSpPr>
        <p:spPr>
          <a:xfrm>
            <a:off x="3981450" y="2524125"/>
            <a:ext cx="66684" cy="771525"/>
          </a:xfrm>
          <a:custGeom>
            <a:avLst/>
            <a:gdLst>
              <a:gd name="connsiteX0" fmla="*/ 47625 w 66684"/>
              <a:gd name="connsiteY0" fmla="*/ 771525 h 771525"/>
              <a:gd name="connsiteX1" fmla="*/ 66675 w 66684"/>
              <a:gd name="connsiteY1" fmla="*/ 219075 h 771525"/>
              <a:gd name="connsiteX2" fmla="*/ 47625 w 66684"/>
              <a:gd name="connsiteY2" fmla="*/ 114300 h 771525"/>
              <a:gd name="connsiteX3" fmla="*/ 28575 w 66684"/>
              <a:gd name="connsiteY3" fmla="*/ 85725 h 771525"/>
              <a:gd name="connsiteX4" fmla="*/ 9525 w 66684"/>
              <a:gd name="connsiteY4" fmla="*/ 19050 h 771525"/>
              <a:gd name="connsiteX5" fmla="*/ 0 w 66684"/>
              <a:gd name="connsiteY5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84" h="771525">
                <a:moveTo>
                  <a:pt x="47625" y="771525"/>
                </a:moveTo>
                <a:cubicBezTo>
                  <a:pt x="53975" y="587375"/>
                  <a:pt x="63884" y="403313"/>
                  <a:pt x="66675" y="219075"/>
                </a:cubicBezTo>
                <a:cubicBezTo>
                  <a:pt x="66965" y="199954"/>
                  <a:pt x="60907" y="140863"/>
                  <a:pt x="47625" y="114300"/>
                </a:cubicBezTo>
                <a:cubicBezTo>
                  <a:pt x="42505" y="104061"/>
                  <a:pt x="34925" y="95250"/>
                  <a:pt x="28575" y="85725"/>
                </a:cubicBezTo>
                <a:cubicBezTo>
                  <a:pt x="22554" y="61640"/>
                  <a:pt x="18635" y="41824"/>
                  <a:pt x="9525" y="19050"/>
                </a:cubicBezTo>
                <a:cubicBezTo>
                  <a:pt x="6888" y="12458"/>
                  <a:pt x="3175" y="6350"/>
                  <a:pt x="0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3A0E911-97EA-489A-852C-72FF81240DC3}"/>
              </a:ext>
            </a:extLst>
          </p:cNvPr>
          <p:cNvSpPr/>
          <p:nvPr/>
        </p:nvSpPr>
        <p:spPr>
          <a:xfrm>
            <a:off x="3600450" y="2914636"/>
            <a:ext cx="695325" cy="76214"/>
          </a:xfrm>
          <a:custGeom>
            <a:avLst/>
            <a:gdLst>
              <a:gd name="connsiteX0" fmla="*/ 0 w 695325"/>
              <a:gd name="connsiteY0" fmla="*/ 38114 h 76214"/>
              <a:gd name="connsiteX1" fmla="*/ 552450 w 695325"/>
              <a:gd name="connsiteY1" fmla="*/ 14 h 76214"/>
              <a:gd name="connsiteX2" fmla="*/ 609600 w 695325"/>
              <a:gd name="connsiteY2" fmla="*/ 19064 h 76214"/>
              <a:gd name="connsiteX3" fmla="*/ 666750 w 695325"/>
              <a:gd name="connsiteY3" fmla="*/ 57164 h 76214"/>
              <a:gd name="connsiteX4" fmla="*/ 695325 w 695325"/>
              <a:gd name="connsiteY4" fmla="*/ 76214 h 7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325" h="76214">
                <a:moveTo>
                  <a:pt x="0" y="38114"/>
                </a:moveTo>
                <a:cubicBezTo>
                  <a:pt x="184150" y="25414"/>
                  <a:pt x="367953" y="5780"/>
                  <a:pt x="552450" y="14"/>
                </a:cubicBezTo>
                <a:cubicBezTo>
                  <a:pt x="572521" y="-613"/>
                  <a:pt x="609600" y="19064"/>
                  <a:pt x="609600" y="19064"/>
                </a:cubicBezTo>
                <a:cubicBezTo>
                  <a:pt x="663769" y="73233"/>
                  <a:pt x="611611" y="29595"/>
                  <a:pt x="666750" y="57164"/>
                </a:cubicBezTo>
                <a:cubicBezTo>
                  <a:pt x="676989" y="62284"/>
                  <a:pt x="695325" y="76214"/>
                  <a:pt x="695325" y="76214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76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TPS566235 Sch/layout review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TPS566235 Sch/layout review</dc:title>
  <dc:creator>Zhang, Nancy</dc:creator>
  <cp:lastModifiedBy>Zhang, Nancy</cp:lastModifiedBy>
  <cp:revision>4</cp:revision>
  <dcterms:created xsi:type="dcterms:W3CDTF">2023-04-24T13:15:56Z</dcterms:created>
  <dcterms:modified xsi:type="dcterms:W3CDTF">2023-04-24T13:28:47Z</dcterms:modified>
</cp:coreProperties>
</file>