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</p:sldMasterIdLst>
  <p:notesMasterIdLst>
    <p:notesMasterId r:id="rId6"/>
  </p:notesMasterIdLst>
  <p:handoutMasterIdLst>
    <p:handoutMasterId r:id="rId7"/>
  </p:handoutMasterIdLst>
  <p:sldIdLst>
    <p:sldId id="261" r:id="rId3"/>
    <p:sldId id="422" r:id="rId4"/>
    <p:sldId id="364" r:id="rId5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59" autoAdjust="0"/>
    <p:restoredTop sz="98934" autoAdjust="0"/>
  </p:normalViewPr>
  <p:slideViewPr>
    <p:cSldViewPr snapToGrid="0">
      <p:cViewPr varScale="1">
        <p:scale>
          <a:sx n="114" d="100"/>
          <a:sy n="114" d="100"/>
        </p:scale>
        <p:origin x="854" y="91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73844B-1959-4019-8802-7B24A50650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23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9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37121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78442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6936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1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6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0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44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27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8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07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94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97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79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09550"/>
            <a:ext cx="7029450" cy="4774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59632"/>
            <a:ext cx="4076700" cy="375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59632"/>
            <a:ext cx="4076700" cy="37552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5029200" y="4786312"/>
            <a:ext cx="13589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4786312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>
                <a:solidFill>
                  <a:srgbClr val="000000"/>
                </a:solidFill>
                <a:latin typeface="Arial"/>
                <a:cs typeface="+mn-cs"/>
              </a:rPr>
              <a:t>Strictly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08D5-CBB9-4AA2-A9E8-7A184AFD1B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5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defTabSz="761790">
              <a:spcBef>
                <a:spcPct val="50000"/>
              </a:spcBef>
              <a:defRPr/>
            </a:pPr>
            <a:r>
              <a:rPr lang="en-US" sz="700" dirty="0">
                <a:solidFill>
                  <a:srgbClr val="000000"/>
                </a:solidFill>
                <a:latin typeface="Arial"/>
                <a:cs typeface="+mn-cs"/>
              </a:rPr>
              <a:t>TI Confidential – NDA Required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371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491" y="1365243"/>
            <a:ext cx="8458200" cy="1102519"/>
          </a:xfrm>
        </p:spPr>
        <p:txBody>
          <a:bodyPr/>
          <a:lstStyle/>
          <a:p>
            <a:pPr algn="ctr"/>
            <a:r>
              <a:rPr lang="en-US" dirty="0"/>
              <a:t>TPS568231 vs MP8770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TI</a:t>
            </a:r>
          </a:p>
          <a:p>
            <a:pPr algn="ctr"/>
            <a:r>
              <a:rPr lang="en-US" dirty="0"/>
              <a:t>10/13/23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ECC4DEF-5888-4484-BAD5-734E2318D8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ACF791-B621-4B10-9D53-F02F0278B1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30B41-3034-4777-B6DE-71856D9856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735CE7-ADEF-4C8B-A004-3B8DB926D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46" y="2243424"/>
            <a:ext cx="2379421" cy="22075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7AB9C0-97F7-464F-A5AB-912730EAF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" y="249371"/>
            <a:ext cx="3570680" cy="1899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CF03B6-6F23-45F0-B97B-8725F46BF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3701" y="249371"/>
            <a:ext cx="3740369" cy="19312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DB80A2-1257-4264-89D8-E9DFD54A9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5489" y="2243424"/>
            <a:ext cx="2823411" cy="2492173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4B7D1F3-D793-49C6-8B49-05DFB91E992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"/>
            <a:ext cx="1405218" cy="3496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altLang="en-US" sz="1800" kern="0" dirty="0">
                <a:solidFill>
                  <a:srgbClr val="FF0000"/>
                </a:solidFill>
              </a:rPr>
              <a:t>TPS568231</a:t>
            </a:r>
            <a:endParaRPr lang="en-US" sz="1800" kern="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FCA64CE-E142-43EF-AD9D-C6F847E54890}"/>
              </a:ext>
            </a:extLst>
          </p:cNvPr>
          <p:cNvSpPr txBox="1">
            <a:spLocks noChangeArrowheads="1"/>
          </p:cNvSpPr>
          <p:nvPr/>
        </p:nvSpPr>
        <p:spPr>
          <a:xfrm>
            <a:off x="-62753" y="2317378"/>
            <a:ext cx="1405218" cy="3496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altLang="en-US" sz="1800" kern="0" dirty="0">
                <a:solidFill>
                  <a:srgbClr val="FF0000"/>
                </a:solidFill>
              </a:rPr>
              <a:t>TPS568231</a:t>
            </a:r>
            <a:endParaRPr lang="en-US" sz="1800" kern="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055EEAC-3AA7-4EA8-A23D-A694769686B3}"/>
              </a:ext>
            </a:extLst>
          </p:cNvPr>
          <p:cNvSpPr txBox="1">
            <a:spLocks noChangeArrowheads="1"/>
          </p:cNvSpPr>
          <p:nvPr/>
        </p:nvSpPr>
        <p:spPr>
          <a:xfrm>
            <a:off x="6842311" y="101622"/>
            <a:ext cx="1405218" cy="3496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altLang="en-US" sz="1800" kern="0" dirty="0">
                <a:solidFill>
                  <a:srgbClr val="FF0000"/>
                </a:solidFill>
              </a:rPr>
              <a:t>MP8770</a:t>
            </a:r>
            <a:endParaRPr lang="en-US" sz="1800" kern="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5B47B10-93BA-49EB-81BA-F5A6001E42EE}"/>
              </a:ext>
            </a:extLst>
          </p:cNvPr>
          <p:cNvSpPr txBox="1">
            <a:spLocks noChangeArrowheads="1"/>
          </p:cNvSpPr>
          <p:nvPr/>
        </p:nvSpPr>
        <p:spPr>
          <a:xfrm>
            <a:off x="7661461" y="2328984"/>
            <a:ext cx="1405218" cy="3496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altLang="en-US" sz="1800" kern="0" dirty="0">
                <a:solidFill>
                  <a:srgbClr val="FF0000"/>
                </a:solidFill>
              </a:rPr>
              <a:t>MP8770</a:t>
            </a:r>
            <a:endParaRPr lang="en-US" sz="1800" kern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E9EA18-D8D4-48B5-ACF9-1F9B0B007178}"/>
              </a:ext>
            </a:extLst>
          </p:cNvPr>
          <p:cNvSpPr txBox="1"/>
          <p:nvPr/>
        </p:nvSpPr>
        <p:spPr>
          <a:xfrm>
            <a:off x="3278200" y="80094"/>
            <a:ext cx="1228960" cy="16927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Not p2p compatible</a:t>
            </a:r>
          </a:p>
        </p:txBody>
      </p:sp>
    </p:spTree>
    <p:extLst>
      <p:ext uri="{BB962C8B-B14F-4D97-AF65-F5344CB8AC3E}">
        <p14:creationId xmlns:p14="http://schemas.microsoft.com/office/powerpoint/2010/main" val="246362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97973"/>
              </p:ext>
            </p:extLst>
          </p:nvPr>
        </p:nvGraphicFramePr>
        <p:xfrm>
          <a:off x="2651857" y="157758"/>
          <a:ext cx="4378170" cy="4403537"/>
        </p:xfrm>
        <a:graphic>
          <a:graphicData uri="http://schemas.openxmlformats.org/drawingml/2006/table">
            <a:tbl>
              <a:tblPr/>
              <a:tblGrid>
                <a:gridCol w="115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6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Feature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TPS568231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MP8770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43">
                <a:tc>
                  <a:txBody>
                    <a:bodyPr/>
                    <a:lstStyle/>
                    <a:p>
                      <a:pPr marL="0" marR="0" lvl="0" indent="0" algn="l" defTabSz="1143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Rated Iout (A)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43">
                <a:tc>
                  <a:txBody>
                    <a:bodyPr/>
                    <a:lstStyle>
                      <a:lvl1pPr defTabSz="1143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1143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defTabSz="1143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defTabSz="1143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defTabSz="1143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defTabSz="11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defTabSz="11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defTabSz="11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defTabSz="1143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1143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Rds_on@4.7V (</a:t>
                      </a:r>
                      <a:r>
                        <a:rPr kumimoji="0" lang="el-G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Ω</a:t>
                      </a: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7.8m/3.2m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443">
                <a:tc>
                  <a:txBody>
                    <a:bodyPr/>
                    <a:lstStyle/>
                    <a:p>
                      <a:pPr marL="0" marR="0" lvl="0" indent="0" algn="l" defTabSz="1143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Rds_on@3.3V (</a:t>
                      </a:r>
                      <a:r>
                        <a:rPr kumimoji="0" lang="el-GR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Ω</a:t>
                      </a: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22m/10m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Control Mode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D-CAP3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ripple injection needed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COT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No ripple injection needed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VIN (V)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3.8 V– 17V with external bias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4.5V to 17V without external bias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3V-17V without external bias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Vout</a:t>
                      </a: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range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0.6V-5.5V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0.6V to Vin* </a:t>
                      </a:r>
                      <a:r>
                        <a:rPr kumimoji="0" lang="en-US" alt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Dmax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 or 12Vmax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00194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VREF Accuracy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0.600V,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+mn-ea"/>
                          <a:cs typeface="+mn-cs"/>
                        </a:rPr>
                        <a:t>-40C to 125C: ±1%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0.600V,.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-40C to 125C: ±1.5%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Fsw (Hz)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+mn-ea"/>
                          <a:cs typeface="+mn-cs"/>
                        </a:rPr>
                        <a:t>400k, 800k, 1200k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+mn-ea"/>
                          <a:cs typeface="+mn-cs"/>
                        </a:rPr>
                        <a:t>selectable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700k Fixed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Overcurrent Limit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Two adjustable LS valley, programmable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Hiccup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10A LS valley, Non-programmable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Hiccup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4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Quiescent current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146uA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100uA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FCCM/Auto-skip Mode selection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Automatically adjust between PWM and PFM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59751"/>
                  </a:ext>
                </a:extLst>
              </a:tr>
              <a:tr h="14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OV/UV/OT/UVLO protection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Non-latch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No OVP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52470"/>
                  </a:ext>
                </a:extLst>
              </a:tr>
              <a:tr h="14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Output discharge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Yes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824331"/>
                  </a:ext>
                </a:extLst>
              </a:tr>
              <a:tr h="99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Package</a:t>
                      </a:r>
                    </a:p>
                  </a:txBody>
                  <a:tcPr marL="45720" marR="4572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 x 3.5mm,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18-pin (RNN-18)package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 x 3mm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16-pin (QFN-16) package</a:t>
                      </a:r>
                    </a:p>
                  </a:txBody>
                  <a:tcPr marL="91435" marR="91435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502517"/>
          </a:xfrm>
        </p:spPr>
        <p:txBody>
          <a:bodyPr/>
          <a:lstStyle/>
          <a:p>
            <a:r>
              <a:rPr lang="en-US" altLang="en-US" sz="1800" dirty="0">
                <a:solidFill>
                  <a:srgbClr val="FF0000"/>
                </a:solidFill>
              </a:rPr>
              <a:t>TPS568231 vs MP8770</a:t>
            </a:r>
            <a:endParaRPr lang="en-US" sz="18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22773B-7332-4E92-84CF-34A277FF245B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05995" y="266466"/>
            <a:ext cx="1228960" cy="16927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Not p2p compatible</a:t>
            </a:r>
          </a:p>
        </p:txBody>
      </p:sp>
    </p:spTree>
    <p:extLst>
      <p:ext uri="{BB962C8B-B14F-4D97-AF65-F5344CB8AC3E}">
        <p14:creationId xmlns:p14="http://schemas.microsoft.com/office/powerpoint/2010/main" val="3154134713"/>
      </p:ext>
    </p:extLst>
  </p:cSld>
  <p:clrMapOvr>
    <a:masterClrMapping/>
  </p:clrMapOvr>
</p:sld>
</file>

<file path=ppt/theme/theme1.xml><?xml version="1.0" encoding="utf-8"?>
<a:theme xmlns:a="http://schemas.openxmlformats.org/drawingml/2006/main" name="TI_NDA_Restrictions_PowerPoint_16x9-v7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  <a:headEnd/>
          <a:tailEnd/>
        </a:ln>
      </a:spPr>
      <a:bodyPr wrap="none" lIns="91413" tIns="45706" rIns="91413" bIns="45706" anchor="t"/>
      <a:lstStyle>
        <a:defPPr algn="ctr">
          <a:defRPr sz="1200" b="1" dirty="0" smtClean="0">
            <a:solidFill>
              <a:srgbClr val="FF0000"/>
            </a:solidFill>
            <a:latin typeface="Calibri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TI_NDA_Restrictions_PowerPoint_16x9-v7</Template>
  <TotalTime>1129</TotalTime>
  <Words>201</Words>
  <Application>Microsoft Office PowerPoint</Application>
  <PresentationFormat>On-screen Show (16:9)</PresentationFormat>
  <Paragraphs>69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TI_NDA_Restrictions_PowerPoint_16x9-v7</vt:lpstr>
      <vt:lpstr>14_FinalPowerpoint</vt:lpstr>
      <vt:lpstr>TPS568231 vs MP8770</vt:lpstr>
      <vt:lpstr>PowerPoint Presentation</vt:lpstr>
      <vt:lpstr>TPS568231 vs MP8770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Co-layout with TDA21460</dc:title>
  <dc:creator>Reutzel, Evan</dc:creator>
  <cp:lastModifiedBy>Zhang, Nancy</cp:lastModifiedBy>
  <cp:revision>101</cp:revision>
  <dcterms:created xsi:type="dcterms:W3CDTF">2017-12-04T16:29:42Z</dcterms:created>
  <dcterms:modified xsi:type="dcterms:W3CDTF">2023-10-13T14:02:22Z</dcterms:modified>
</cp:coreProperties>
</file>