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F821-6A69-2F3B-C29A-0C6567D5B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C5EEF-55C3-790C-4150-C7A5CA548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664B-5C08-7889-E8F0-3FE76097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824D-0939-CFDE-949F-9EB3B608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6585-DD2E-8B99-A893-1104BFC6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9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7A94-9DC1-4D07-6665-2DD37B81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8CF49-5C72-7620-50AB-17FF407D8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63E5-4D3F-5FC0-29E0-BF9B35DD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B9D9-D958-A778-7255-50662203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D0E3-7CFC-F771-020E-38585158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61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6F8F0-ED11-5680-75DE-874B8C406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285A5-ECAA-8BA5-0B8B-9BD5E4F2F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A8B6E-CC58-A63D-A70A-BEEB5EF8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D2FF-2272-89CD-F990-035DA9C9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8637-305A-4830-E0F2-B64A247C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4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A255-B904-CEB7-9B93-D706F62C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BC029-0505-EBE1-8EB6-D6159688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33C52-7216-8952-C9FF-D2C3ADE7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0E47-80C2-D634-F1B2-43958D97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908BA-04BF-BEB4-1865-045C46B5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6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601D-9F37-3AEA-B4D5-FA0A1E77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20664-18E5-8E17-A217-E76656159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226B4-A3B2-BB70-D9EB-F993EAF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00ABD-C236-0AA7-E8DE-D1FBA1AD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27FD-DD78-ABB5-536E-9790872B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6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AEBD-5A25-60CA-0E39-31B08C1B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2455-AEF0-A09C-E5DB-CF79957DB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98314-3EF6-AD97-F1A7-1152DE99F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408E7-78FA-2F20-27D2-06E6182E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EC1A1-7CBF-932B-C53A-5963FBA3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E888A-2511-FB67-62F4-4A71FA99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14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440C-41EB-FDE7-2D24-2FB13A1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1F133-4B28-D4E1-3695-B79AAA87D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25DF3-2E6D-ABEC-FA4F-E5AE4A08C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E0D6A-06C9-D4B6-C4F0-44DA2B4E5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9AD94-6B42-9B07-0A2D-F72BFEDCC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78FF9-AABC-D663-D54B-21CDAA1C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4C1AA-9C2A-850B-5878-439C658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E59CA-55C7-4C32-53E2-65E77D73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5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B5A3-018B-BF97-9EF7-4A4BDD23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27BCE-07AE-E502-62F9-731B7953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ED18C-5770-5E1A-A4BA-5DDD0B77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775DC-1D06-6DF2-8348-8F67F8F0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850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09EE6-9539-38D7-B681-2FED7E37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B922F-2D88-58C7-BD6C-3ADDD586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11FB3-5CF0-DA88-A9C5-10FA9CF2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89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9579-C2E9-EF8D-0AF8-84DC6058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E9E0-BE69-7295-A575-B5E0145C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EA79E-3B04-C90A-5A4E-991F89418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E1ACC-627E-AF2C-EF30-F8669268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FCEB0-BE57-A7F1-C553-0830AAA2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BC0C9-9B7B-A9B2-9899-9B978FB0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18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2C2C-ADC7-E688-BF83-F7AC6980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058BE9-0E28-D823-5BC6-FA9A025E3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03D37-51CF-E7A3-B164-814D56E4D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0C002-CFBA-5F75-78E7-2E8CF327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17847-662F-3E62-1CD7-DFA59579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E10D6-A1FD-763F-44EC-6997D958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4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29C67-6823-98B2-35A4-0E0FCDE3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C1A70-6645-EA47-B3DD-3DA461CE1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2F8A-249C-77D8-E2F7-E32E8FB1B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9E3F1-0254-450F-AD69-7F552CDABC20}" type="datetimeFigureOut">
              <a:rPr lang="en-IN" smtClean="0"/>
              <a:t>21-11-2025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08B4F-6F5B-E762-24DE-7FCCB5CEF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1BBF9-0B6D-EFAE-F9E4-A8F36964C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DC8F5-D553-49CD-8575-2309599F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8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916EF-E65F-0FF2-4F64-3BA4510E8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1443811"/>
            <a:ext cx="9573961" cy="5287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4E750D-AB2D-1C1C-1574-1B3C34FDBF9B}"/>
              </a:ext>
            </a:extLst>
          </p:cNvPr>
          <p:cNvSpPr txBox="1"/>
          <p:nvPr/>
        </p:nvSpPr>
        <p:spPr>
          <a:xfrm>
            <a:off x="502920" y="246888"/>
            <a:ext cx="682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highlight>
                  <a:srgbClr val="FFFF00"/>
                </a:highlight>
              </a:rPr>
              <a:t>Highlighted only single DCDC layout I have used multiple DCDC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D90C6-6DE6-9CA6-DCF9-CC17CE1802BB}"/>
              </a:ext>
            </a:extLst>
          </p:cNvPr>
          <p:cNvSpPr txBox="1"/>
          <p:nvPr/>
        </p:nvSpPr>
        <p:spPr>
          <a:xfrm>
            <a:off x="502920" y="660683"/>
            <a:ext cx="544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highlight>
                  <a:srgbClr val="FFFF00"/>
                </a:highlight>
              </a:rPr>
              <a:t>Total board power consumption 700mA at Vin</a:t>
            </a:r>
            <a:r>
              <a:rPr lang="en-IN" dirty="0">
                <a:highlight>
                  <a:srgbClr val="FFFF00"/>
                </a:highlight>
              </a:rPr>
              <a:t>= 12V</a:t>
            </a:r>
          </a:p>
        </p:txBody>
      </p:sp>
    </p:spTree>
    <p:extLst>
      <p:ext uri="{BB962C8B-B14F-4D97-AF65-F5344CB8AC3E}">
        <p14:creationId xmlns:p14="http://schemas.microsoft.com/office/powerpoint/2010/main" val="138243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72322-939F-0A1C-1C7B-57A2F3AF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1761892"/>
            <a:ext cx="9850225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9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45778-41F8-AD9F-A8E1-31A2E507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93" y="1352260"/>
            <a:ext cx="9593014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65A05-EBF2-E42D-B48A-4BC435C3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880707"/>
            <a:ext cx="9745435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FFCAE-1C86-756E-D92A-1E6C44F1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523469"/>
            <a:ext cx="10250330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E5CB7-AD17-E99A-7A12-294B09F4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30" y="442495"/>
            <a:ext cx="9059539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669EF-733D-5F0B-0B7D-5684CD8F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7" y="504417"/>
            <a:ext cx="10002646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Malav</dc:creator>
  <cp:lastModifiedBy>Malav</cp:lastModifiedBy>
  <cp:revision>5</cp:revision>
  <dcterms:created xsi:type="dcterms:W3CDTF">2025-11-21T11:32:35Z</dcterms:created>
  <dcterms:modified xsi:type="dcterms:W3CDTF">2025-11-21T11:38:15Z</dcterms:modified>
</cp:coreProperties>
</file>