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326" y="6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D417-29DC-4529-A8D8-0BBADDB764D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85338-B021-44DE-98CE-AACBF863F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814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D417-29DC-4529-A8D8-0BBADDB764D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85338-B021-44DE-98CE-AACBF863F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26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D417-29DC-4529-A8D8-0BBADDB764D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85338-B021-44DE-98CE-AACBF863F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959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D417-29DC-4529-A8D8-0BBADDB764D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85338-B021-44DE-98CE-AACBF863F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822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D417-29DC-4529-A8D8-0BBADDB764D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85338-B021-44DE-98CE-AACBF863F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83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D417-29DC-4529-A8D8-0BBADDB764D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85338-B021-44DE-98CE-AACBF863F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873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D417-29DC-4529-A8D8-0BBADDB764D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85338-B021-44DE-98CE-AACBF863F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426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D417-29DC-4529-A8D8-0BBADDB764D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85338-B021-44DE-98CE-AACBF863F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371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D417-29DC-4529-A8D8-0BBADDB764D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85338-B021-44DE-98CE-AACBF863F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68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D417-29DC-4529-A8D8-0BBADDB764D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85338-B021-44DE-98CE-AACBF863F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53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D417-29DC-4529-A8D8-0BBADDB764D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85338-B021-44DE-98CE-AACBF863F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37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2D417-29DC-4529-A8D8-0BBADDB764D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85338-B021-44DE-98CE-AACBF863F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600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70" y="1152300"/>
            <a:ext cx="8207645" cy="4364931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251520" y="3140968"/>
            <a:ext cx="203453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Vin: 12V</a:t>
            </a:r>
          </a:p>
          <a:p>
            <a:r>
              <a:rPr lang="en-US" altLang="ja-JP" sz="1200" dirty="0" err="1" smtClean="0"/>
              <a:t>Vout</a:t>
            </a:r>
            <a:r>
              <a:rPr lang="en-US" altLang="ja-JP" sz="1200" dirty="0" smtClean="0"/>
              <a:t>: initial 1.0V</a:t>
            </a:r>
          </a:p>
          <a:p>
            <a:r>
              <a:rPr kumimoji="1" lang="en-US" altLang="ja-JP" sz="1200" dirty="0"/>
              <a:t> </a:t>
            </a:r>
            <a:r>
              <a:rPr kumimoji="1" lang="en-US" altLang="ja-JP" sz="1200" dirty="0" smtClean="0"/>
              <a:t>          control range: 0.9~1.1V</a:t>
            </a:r>
          </a:p>
          <a:p>
            <a:r>
              <a:rPr lang="en-US" altLang="ja-JP" sz="1200" dirty="0" err="1" smtClean="0"/>
              <a:t>Iout</a:t>
            </a:r>
            <a:r>
              <a:rPr lang="en-US" altLang="ja-JP" sz="1200" dirty="0" smtClean="0"/>
              <a:t>: 0~1.0A</a:t>
            </a:r>
            <a:endParaRPr kumimoji="1" lang="ja-JP" altLang="en-US" sz="1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804248" y="3002468"/>
            <a:ext cx="196810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Feedback from cross to CPU </a:t>
            </a:r>
            <a:endParaRPr kumimoji="1" lang="en-US" altLang="ja-JP" sz="1200" dirty="0" smtClean="0"/>
          </a:p>
        </p:txBody>
      </p:sp>
    </p:spTree>
    <p:extLst>
      <p:ext uri="{BB962C8B-B14F-4D97-AF65-F5344CB8AC3E}">
        <p14:creationId xmlns:p14="http://schemas.microsoft.com/office/powerpoint/2010/main" val="2941944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20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Matsunaga, Katsutoshi</dc:creator>
  <cp:lastModifiedBy>Matsunaga, Katsutoshi</cp:lastModifiedBy>
  <cp:revision>1</cp:revision>
  <dcterms:created xsi:type="dcterms:W3CDTF">2020-07-29T08:24:11Z</dcterms:created>
  <dcterms:modified xsi:type="dcterms:W3CDTF">2020-07-29T08:29:12Z</dcterms:modified>
</cp:coreProperties>
</file>