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-16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3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0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6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4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8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8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4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5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4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0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CE41-55A0-48BA-9735-DB7228C714C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1C1D-48ED-440B-A6FA-D4E8E30D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7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3.jpg@01D40EE8.C4C911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cid:image004.jpg@01D40EE8.C4C91120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cid:image003.jpg@01D40EE8.C4C9112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72" y="1582616"/>
            <a:ext cx="2332038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 descr="cid:image004.jpg@01D40EE8.C4C9112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237" y="3893335"/>
            <a:ext cx="3878263" cy="212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0339" y="863647"/>
            <a:ext cx="480933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how are they driving this LED.  Should be there a current sense to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groun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0726" y="2629245"/>
            <a:ext cx="73725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Your schematic doesn’t have any shown. FB is voltage feedback, not current feedback. Are we missing something?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6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Eschbach</dc:creator>
  <cp:lastModifiedBy>Robert Eschbach</cp:lastModifiedBy>
  <cp:revision>1</cp:revision>
  <dcterms:created xsi:type="dcterms:W3CDTF">2018-06-29T14:18:43Z</dcterms:created>
  <dcterms:modified xsi:type="dcterms:W3CDTF">2018-06-29T14:20:26Z</dcterms:modified>
</cp:coreProperties>
</file>