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64" y="52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9307-408F-4976-B6D0-0CA14F0A3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1457331"/>
            <a:ext cx="8595537" cy="1102519"/>
          </a:xfrm>
        </p:spPr>
        <p:txBody>
          <a:bodyPr/>
          <a:lstStyle/>
          <a:p>
            <a:r>
              <a:rPr lang="en-US" dirty="0"/>
              <a:t>TPS61032 Schematic and Layout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FBACF-DCDD-4F76-A8D4-B2E32D38F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4/26/2022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9E20-9BB0-48A1-AF1D-389615ED9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8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4F93B-27C3-418E-95C0-E1E5D201E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983203"/>
            <a:ext cx="6153150" cy="348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D6AB2-522A-4DA9-872B-9D8B5278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BDF64-0ADA-4052-B683-B5D933C27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1200A5-EF6F-4B94-8795-294ECACCA9D5}"/>
              </a:ext>
            </a:extLst>
          </p:cNvPr>
          <p:cNvSpPr txBox="1"/>
          <p:nvPr/>
        </p:nvSpPr>
        <p:spPr>
          <a:xfrm>
            <a:off x="231775" y="675426"/>
            <a:ext cx="7905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The line in the red </a:t>
            </a:r>
            <a:r>
              <a:rPr lang="en-US" altLang="zh-CN" sz="1400" dirty="0"/>
              <a:t>mark is excess, pls delete it</a:t>
            </a:r>
            <a:r>
              <a:rPr lang="en-US" sz="1400" dirty="0"/>
              <a:t>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36F5A2-544E-4EFB-B80C-CC8F8C6746B0}"/>
              </a:ext>
            </a:extLst>
          </p:cNvPr>
          <p:cNvCxnSpPr>
            <a:cxnSpLocks/>
          </p:cNvCxnSpPr>
          <p:nvPr/>
        </p:nvCxnSpPr>
        <p:spPr>
          <a:xfrm flipH="1">
            <a:off x="1623237" y="983203"/>
            <a:ext cx="219740" cy="200100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2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E6585E-D9DA-469D-967D-3A2B2A3A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65" y="1115947"/>
            <a:ext cx="4239622" cy="330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5818E-A119-450F-8C35-8ACC51F5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EE66B-CF07-4EF4-893F-A8C2FE7F4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A33EA-1824-4011-B2D3-103055A09709}"/>
              </a:ext>
            </a:extLst>
          </p:cNvPr>
          <p:cNvSpPr/>
          <p:nvPr/>
        </p:nvSpPr>
        <p:spPr>
          <a:xfrm>
            <a:off x="231775" y="717954"/>
            <a:ext cx="8366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1. Put the Cout near the Vout pin like below.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EE4FDA-2018-4F5F-B628-DF76C6FB2644}"/>
              </a:ext>
            </a:extLst>
          </p:cNvPr>
          <p:cNvCxnSpPr>
            <a:cxnSpLocks/>
          </p:cNvCxnSpPr>
          <p:nvPr/>
        </p:nvCxnSpPr>
        <p:spPr>
          <a:xfrm>
            <a:off x="2254102" y="1025731"/>
            <a:ext cx="765545" cy="82433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2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D482-90A1-43C4-8FBF-94004031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1B15F-32EA-499F-8034-DC8BB04E3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6F67E-152D-4C4A-8266-4E85506E3D70}"/>
              </a:ext>
            </a:extLst>
          </p:cNvPr>
          <p:cNvSpPr txBox="1"/>
          <p:nvPr/>
        </p:nvSpPr>
        <p:spPr>
          <a:xfrm>
            <a:off x="231775" y="658315"/>
            <a:ext cx="868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</a:t>
            </a:r>
            <a:r>
              <a:rPr lang="en-US" altLang="zh-CN" sz="1400" dirty="0"/>
              <a:t>Recommend </a:t>
            </a:r>
            <a:r>
              <a:rPr lang="en-US" sz="1400" dirty="0"/>
              <a:t>remove the plane under the inductor.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03FF0-5DB2-4257-8A2D-8C2EB3F4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4" y="1058001"/>
            <a:ext cx="4546978" cy="32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9491D-BE01-4125-B477-08E11355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70" y="1133501"/>
            <a:ext cx="3051655" cy="3386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5818E-A119-450F-8C35-8ACC51F5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EE66B-CF07-4EF4-893F-A8C2FE7F4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A33EA-1824-4011-B2D3-103055A09709}"/>
              </a:ext>
            </a:extLst>
          </p:cNvPr>
          <p:cNvSpPr/>
          <p:nvPr/>
        </p:nvSpPr>
        <p:spPr>
          <a:xfrm>
            <a:off x="231775" y="717954"/>
            <a:ext cx="8366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2. </a:t>
            </a:r>
            <a:r>
              <a:rPr lang="en-US" altLang="zh-CN" sz="1400" dirty="0"/>
              <a:t>Recommend pour copper plane of GND, but not the crossed copper plane.</a:t>
            </a: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EE4FDA-2018-4F5F-B628-DF76C6FB2644}"/>
              </a:ext>
            </a:extLst>
          </p:cNvPr>
          <p:cNvCxnSpPr>
            <a:cxnSpLocks/>
          </p:cNvCxnSpPr>
          <p:nvPr/>
        </p:nvCxnSpPr>
        <p:spPr>
          <a:xfrm>
            <a:off x="2254102" y="1025731"/>
            <a:ext cx="921489" cy="252554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A7A8D45-D82B-448D-B8CB-FE0105EF2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85" y="1292917"/>
            <a:ext cx="4073599" cy="30678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46F7F5-3F2E-4FE3-A4EE-442047A897A8}"/>
              </a:ext>
            </a:extLst>
          </p:cNvPr>
          <p:cNvCxnSpPr>
            <a:cxnSpLocks/>
          </p:cNvCxnSpPr>
          <p:nvPr/>
        </p:nvCxnSpPr>
        <p:spPr>
          <a:xfrm>
            <a:off x="2254102" y="1025731"/>
            <a:ext cx="4302642" cy="102280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638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925</TotalTime>
  <Words>68</Words>
  <Application>Microsoft Office PowerPoint</Application>
  <PresentationFormat>On-screen Show (16:9)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Default Theme-new</vt:lpstr>
      <vt:lpstr>TPS61032 Schematic and Layout Review</vt:lpstr>
      <vt:lpstr>Schematic</vt:lpstr>
      <vt:lpstr>Layout</vt:lpstr>
      <vt:lpstr>Layout</vt:lpstr>
      <vt:lpstr>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TPS55288 Schematic and Layout Review</dc:title>
  <dc:creator>Liu, Zack</dc:creator>
  <cp:lastModifiedBy>Xun, Bryce</cp:lastModifiedBy>
  <cp:revision>39</cp:revision>
  <dcterms:created xsi:type="dcterms:W3CDTF">2022-04-10T13:22:16Z</dcterms:created>
  <dcterms:modified xsi:type="dcterms:W3CDTF">2022-04-26T07:38:28Z</dcterms:modified>
</cp:coreProperties>
</file>