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3C78CB-7820-B466-E5BE-2DEBBF7C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3DDB28-4D50-1ACD-0701-E46E6B11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446755-32B0-50D9-E644-3F303FF6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F12CFE-1248-91D5-DFEC-9C5B5F76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BDA309-E5AB-083E-A16F-964849F8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5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C596EE-4FB3-E89B-2F6D-EC671B92C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DA422FE-95AE-451D-D805-ACD522AFB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22E7AE-64E6-CEE5-4242-3C4D53B4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D616AD-E099-DCF1-B69D-4216948D7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B113B4-57FA-507C-DA05-E5FBFBB5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993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87158D-D221-5C01-5D56-92A4769DE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B569E5-0AFB-9779-C404-C912955F5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1D488-0DC5-AC21-187D-67E24BEEE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34804E-B822-0C53-2E73-200472B5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79EA584-3F9F-014E-8CE5-3A01B9A9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65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876AC5-8ADF-59E9-8A80-17F98129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ED4560-95D4-6B2E-2C10-7CB0382BB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B28B3-E0FA-553A-E9C6-63ABBCA9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D272CD-DC77-8EBD-BCE9-E2C4805E9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8EF089-A704-2ECB-7BDC-4BF4B815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83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458111-D0C3-EF55-2089-95F98EDE1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6F11BA-0883-9C32-ED0D-B14762EDE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CEE0AC-2208-5A54-2DA0-28C1522D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835820E-37A2-645B-1BAB-9056F102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C8C345-136D-91DE-91EF-62325E5C6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57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FCC15-B053-0E30-AA51-723C62F78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EF1634-DC85-04FA-547A-F114B21F7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D20A08E-A319-4E88-BD63-5582089EE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1184A4-1188-584D-68AD-6196BB2C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8D47A9F-8669-25AD-7F53-EC0F6789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EB7D5A-F8F0-6BC6-B18F-6A844AC7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20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345C4-EAAB-D3B2-240B-93EBED82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010F2C-78E3-B03E-F92F-6D8DE7377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B344E46-5F6E-679C-F3F2-45B7D3756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BDCB4C1-9FAC-5244-F50E-1239E80E2C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E2C65B-6A0D-9C9A-142A-DB632699D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9520AD6-E080-69D3-42C3-8D34B77A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42CFC66-E4F2-1ECA-BF8F-FC6933DC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DDCDCD2-CBE1-5B7C-E20F-670AB2A9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728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72D889-961B-E800-45C8-F5E33E20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EBB255-3D76-CD82-CD8E-BECBD348B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B14B4B-92A1-09E0-9700-B253BCB94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C509824-E4FA-5BAA-1CE6-4222EA15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87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E4A6396-87CC-021F-35CF-AC0870BD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ED829EF-1FEE-2BF6-8A8C-F9AF0179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D0DBE8-9782-F4F3-4D79-1542066F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1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0E812A-5305-DC46-9192-78DF51DB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50A46-F49C-5550-90AC-68A55BE0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4E2BBB-BED9-4069-8B92-A20EDAD93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146D0FA-7380-3824-2B74-62DB0AF0C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291F2-399D-50C0-F79A-C9170A875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1CA5C1-B191-78E2-6579-AE0305EF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30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E509F8-7535-8F66-C2B6-B2A695BBC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D9AF8E7-B104-F75F-497E-7DF1A7B1D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627DB9D-CC11-0705-36CB-F13AF2A2F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BB8324-EC81-2989-697D-91088C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2CDD30-B727-B6FB-072B-30A1D37C1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7F6502-69B4-B846-969A-9F790C2C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257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60A9D17-CFA7-AD32-C12E-D76E49700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6A5949-0DDB-591E-A2D8-CCD2DD72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922693-86D4-D31C-3734-50515EB3E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2C652-D2AD-4E77-851C-375FB6DDD308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564DF6-66C9-16B1-445C-6C1B8E722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D5A86F-E67A-6B02-46DE-873AC728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5A398-FA17-473A-AE51-6A828FA05B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gure 4">
            <a:extLst>
              <a:ext uri="{FF2B5EF4-FFF2-40B4-BE49-F238E27FC236}">
                <a16:creationId xmlns:a16="http://schemas.microsoft.com/office/drawing/2014/main" id="{A0B91800-F541-87D2-EAC4-3478C1F08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738"/>
            <a:ext cx="12192000" cy="6550262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B4C3C31D-F7EB-91CD-AD46-C71A9536AD93}"/>
              </a:ext>
            </a:extLst>
          </p:cNvPr>
          <p:cNvSpPr txBox="1"/>
          <p:nvPr/>
        </p:nvSpPr>
        <p:spPr>
          <a:xfrm>
            <a:off x="-1" y="-61594"/>
            <a:ext cx="641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</a:t>
            </a:r>
            <a:r>
              <a:rPr kumimoji="1"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Launch</a:t>
            </a:r>
            <a:r>
              <a:rPr kumimoji="1"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Pspice</a:t>
            </a:r>
            <a:r>
              <a:rPr kumimoji="1"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for TI and click Open document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6BD94F4-12DD-93BE-9E01-2F33860A1041}"/>
              </a:ext>
            </a:extLst>
          </p:cNvPr>
          <p:cNvSpPr/>
          <p:nvPr/>
        </p:nvSpPr>
        <p:spPr>
          <a:xfrm>
            <a:off x="316099" y="843380"/>
            <a:ext cx="1277031" cy="2689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86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gure 4">
            <a:extLst>
              <a:ext uri="{FF2B5EF4-FFF2-40B4-BE49-F238E27FC236}">
                <a16:creationId xmlns:a16="http://schemas.microsoft.com/office/drawing/2014/main" id="{D23514FF-00D9-691A-E584-379CF5B8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498"/>
            <a:ext cx="11594969" cy="6229502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67C9A95-BCEB-CEB8-755C-D6470D99848C}"/>
              </a:ext>
            </a:extLst>
          </p:cNvPr>
          <p:cNvSpPr/>
          <p:nvPr/>
        </p:nvSpPr>
        <p:spPr>
          <a:xfrm>
            <a:off x="1021985" y="2383166"/>
            <a:ext cx="1484421" cy="263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2D6758F-6F5E-097F-4683-4972C104950A}"/>
              </a:ext>
            </a:extLst>
          </p:cNvPr>
          <p:cNvSpPr txBox="1"/>
          <p:nvPr/>
        </p:nvSpPr>
        <p:spPr>
          <a:xfrm>
            <a:off x="-1" y="-61594"/>
            <a:ext cx="117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 Select TPS61094_encrypted_Trans.opj in the folder where you unzipped SLVMDO3.ZIP (simulation model of TPS61094)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13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gure 4">
            <a:extLst>
              <a:ext uri="{FF2B5EF4-FFF2-40B4-BE49-F238E27FC236}">
                <a16:creationId xmlns:a16="http://schemas.microsoft.com/office/drawing/2014/main" id="{9FB15017-6A14-7827-B4FC-3745F210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745"/>
            <a:ext cx="12192000" cy="6442255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AD0CC89-A0B6-D2F1-EF9B-E1EA11FD7A99}"/>
              </a:ext>
            </a:extLst>
          </p:cNvPr>
          <p:cNvSpPr/>
          <p:nvPr/>
        </p:nvSpPr>
        <p:spPr>
          <a:xfrm>
            <a:off x="6828449" y="4295917"/>
            <a:ext cx="703567" cy="4691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420B75C-7D92-E6AB-9923-5B0741051C91}"/>
              </a:ext>
            </a:extLst>
          </p:cNvPr>
          <p:cNvSpPr txBox="1"/>
          <p:nvPr/>
        </p:nvSpPr>
        <p:spPr>
          <a:xfrm>
            <a:off x="0" y="0"/>
            <a:ext cx="1173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 after the following error message appears, click OK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2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igure 4">
            <a:extLst>
              <a:ext uri="{FF2B5EF4-FFF2-40B4-BE49-F238E27FC236}">
                <a16:creationId xmlns:a16="http://schemas.microsoft.com/office/drawing/2014/main" id="{646EFF4F-0913-17E9-F156-42E9C8BB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565"/>
            <a:ext cx="12192000" cy="641383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EBE201A8-623C-2C2A-30E3-FB5D6354CBC7}"/>
              </a:ext>
            </a:extLst>
          </p:cNvPr>
          <p:cNvSpPr/>
          <p:nvPr/>
        </p:nvSpPr>
        <p:spPr>
          <a:xfrm>
            <a:off x="6715328" y="572329"/>
            <a:ext cx="1599114" cy="521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EF9FDB4-9114-0991-3574-69DA291D06AC}"/>
              </a:ext>
            </a:extLst>
          </p:cNvPr>
          <p:cNvSpPr/>
          <p:nvPr/>
        </p:nvSpPr>
        <p:spPr>
          <a:xfrm>
            <a:off x="650450" y="1894789"/>
            <a:ext cx="480767" cy="179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99CE6C4C-CF5C-3CB9-4B21-414A6E10AC99}"/>
              </a:ext>
            </a:extLst>
          </p:cNvPr>
          <p:cNvSpPr txBox="1"/>
          <p:nvPr/>
        </p:nvSpPr>
        <p:spPr>
          <a:xfrm>
            <a:off x="0" y="0"/>
            <a:ext cx="1258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④ </a:t>
            </a:r>
            <a:r>
              <a:rPr lang="en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Double-click Start-up PAGE1 on the left to open the schematic, and </a:t>
            </a:r>
            <a:r>
              <a:rPr lang="en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after clicking</a:t>
            </a:r>
            <a:r>
              <a:rPr lang="en" altLang="en-US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Run </a:t>
            </a:r>
            <a:r>
              <a:rPr lang="en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Pspice, an error message#2 on next page is displayed.</a:t>
            </a:r>
            <a:endParaRPr kumimoji="1"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987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Figure 8">
            <a:extLst>
              <a:ext uri="{FF2B5EF4-FFF2-40B4-BE49-F238E27FC236}">
                <a16:creationId xmlns:a16="http://schemas.microsoft.com/office/drawing/2014/main" id="{65658CCC-AD3D-E126-2AEE-5C2B93136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4" y="1208522"/>
            <a:ext cx="5951537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Figure 10">
            <a:extLst>
              <a:ext uri="{FF2B5EF4-FFF2-40B4-BE49-F238E27FC236}">
                <a16:creationId xmlns:a16="http://schemas.microsoft.com/office/drawing/2014/main" id="{2B3E4148-1C31-7BE0-EEE3-6B76C024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03" y="4408920"/>
            <a:ext cx="441325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A73A0C-F18D-1AA6-BA6D-74DF5C640BFE}"/>
              </a:ext>
            </a:extLst>
          </p:cNvPr>
          <p:cNvSpPr txBox="1"/>
          <p:nvPr/>
        </p:nvSpPr>
        <p:spPr>
          <a:xfrm>
            <a:off x="2751826" y="759125"/>
            <a:ext cx="446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error message#2</a:t>
            </a:r>
            <a:endParaRPr kumimoji="1" lang="ja-JP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6AE5DA-2A78-F414-0419-DBD986AFE503}"/>
              </a:ext>
            </a:extLst>
          </p:cNvPr>
          <p:cNvSpPr txBox="1"/>
          <p:nvPr/>
        </p:nvSpPr>
        <p:spPr>
          <a:xfrm>
            <a:off x="1532626" y="3956650"/>
            <a:ext cx="907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</a:t>
            </a:r>
            <a:r>
              <a:rPr kumimoji="1"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fter clocking “Close” above, the following error message is displa</a:t>
            </a:r>
            <a:r>
              <a:rPr lang="en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ied.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194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BIZ UDPゴシック</vt:lpstr>
      <vt:lpstr>游ゴシック</vt:lpstr>
      <vt:lpstr>游ゴシック Light</vt:lpstr>
      <vt:lpstr>Arial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TAKAHASHI HIROAKI(高橋　宏明)</dc:creator>
  <cp:lastModifiedBy>Hirano, Kazuhiko</cp:lastModifiedBy>
  <cp:revision>5</cp:revision>
  <dcterms:created xsi:type="dcterms:W3CDTF">2025-10-27T03:50:41Z</dcterms:created>
  <dcterms:modified xsi:type="dcterms:W3CDTF">2025-10-27T05:41:50Z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0b8f5e-a60e-4a82-afde-6afffc7420ba_Enabled">
    <vt:lpwstr>true</vt:lpwstr>
  </property>
  <property fmtid="{D5CDD505-2E9C-101B-9397-08002B2CF9AE}" pid="3" name="MSIP_Label_3c0b8f5e-a60e-4a82-afde-6afffc7420ba_SetDate">
    <vt:lpwstr>2025-10-27T04:18:21Z</vt:lpwstr>
  </property>
  <property fmtid="{D5CDD505-2E9C-101B-9397-08002B2CF9AE}" pid="4" name="MSIP_Label_3c0b8f5e-a60e-4a82-afde-6afffc7420ba_Method">
    <vt:lpwstr>Standard</vt:lpwstr>
  </property>
  <property fmtid="{D5CDD505-2E9C-101B-9397-08002B2CF9AE}" pid="5" name="MSIP_Label_3c0b8f5e-a60e-4a82-afde-6afffc7420ba_Name">
    <vt:lpwstr>未分類</vt:lpwstr>
  </property>
  <property fmtid="{D5CDD505-2E9C-101B-9397-08002B2CF9AE}" pid="6" name="MSIP_Label_3c0b8f5e-a60e-4a82-afde-6afffc7420ba_SiteId">
    <vt:lpwstr>e67df547-9d0d-4f4d-9161-51c6ed1f7d11</vt:lpwstr>
  </property>
  <property fmtid="{D5CDD505-2E9C-101B-9397-08002B2CF9AE}" pid="7" name="MSIP_Label_3c0b8f5e-a60e-4a82-afde-6afffc7420ba_ActionId">
    <vt:lpwstr>f6a03ff6-5863-4628-aa32-4bbcf00c74be</vt:lpwstr>
  </property>
  <property fmtid="{D5CDD505-2E9C-101B-9397-08002B2CF9AE}" pid="8" name="MSIP_Label_3c0b8f5e-a60e-4a82-afde-6afffc7420ba_ContentBits">
    <vt:lpwstr>0</vt:lpwstr>
  </property>
</Properties>
</file>