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49920FD8-038D-4E99-B99E-F81909CCB27C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END" id="{15318271-5C9C-4E5D-BDB7-3B447A4E690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CB870-C88F-4B30-9DB6-AA59EFE18E74}" v="75" dt="2025-11-06T11:16:31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6242" autoAdjust="0"/>
  </p:normalViewPr>
  <p:slideViewPr>
    <p:cSldViewPr>
      <p:cViewPr varScale="1">
        <p:scale>
          <a:sx n="89" d="100"/>
          <a:sy n="89" d="100"/>
        </p:scale>
        <p:origin x="9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AHASHI HIROAKI(高橋　宏明)" userId="6ef15c8c-b4e7-4ffd-b0c6-06f7ddaffc9c" providerId="ADAL" clId="{EC1CB870-C88F-4B30-9DB6-AA59EFE18E74}"/>
    <pc:docChg chg="custSel addSld delSld modSld delSection modSection">
      <pc:chgData name="TAKAHASHI HIROAKI(高橋　宏明)" userId="6ef15c8c-b4e7-4ffd-b0c6-06f7ddaffc9c" providerId="ADAL" clId="{EC1CB870-C88F-4B30-9DB6-AA59EFE18E74}" dt="2025-11-06T11:34:43.427" v="595" actId="20577"/>
      <pc:docMkLst>
        <pc:docMk/>
      </pc:docMkLst>
      <pc:sldChg chg="del">
        <pc:chgData name="TAKAHASHI HIROAKI(高橋　宏明)" userId="6ef15c8c-b4e7-4ffd-b0c6-06f7ddaffc9c" providerId="ADAL" clId="{EC1CB870-C88F-4B30-9DB6-AA59EFE18E74}" dt="2025-11-06T10:42:13.422" v="0" actId="2696"/>
        <pc:sldMkLst>
          <pc:docMk/>
          <pc:sldMk cId="3610557326" sldId="256"/>
        </pc:sldMkLst>
      </pc:sldChg>
      <pc:sldChg chg="del">
        <pc:chgData name="TAKAHASHI HIROAKI(高橋　宏明)" userId="6ef15c8c-b4e7-4ffd-b0c6-06f7ddaffc9c" providerId="ADAL" clId="{EC1CB870-C88F-4B30-9DB6-AA59EFE18E74}" dt="2025-11-06T10:43:08.166" v="13" actId="2696"/>
        <pc:sldMkLst>
          <pc:docMk/>
          <pc:sldMk cId="101337592" sldId="262"/>
        </pc:sldMkLst>
      </pc:sldChg>
      <pc:sldChg chg="del">
        <pc:chgData name="TAKAHASHI HIROAKI(高橋　宏明)" userId="6ef15c8c-b4e7-4ffd-b0c6-06f7ddaffc9c" providerId="ADAL" clId="{EC1CB870-C88F-4B30-9DB6-AA59EFE18E74}" dt="2025-11-06T10:43:17.814" v="16" actId="2696"/>
        <pc:sldMkLst>
          <pc:docMk/>
          <pc:sldMk cId="415089515" sldId="263"/>
        </pc:sldMkLst>
      </pc:sldChg>
      <pc:sldChg chg="del">
        <pc:chgData name="TAKAHASHI HIROAKI(高橋　宏明)" userId="6ef15c8c-b4e7-4ffd-b0c6-06f7ddaffc9c" providerId="ADAL" clId="{EC1CB870-C88F-4B30-9DB6-AA59EFE18E74}" dt="2025-11-06T10:42:26.168" v="2" actId="2696"/>
        <pc:sldMkLst>
          <pc:docMk/>
          <pc:sldMk cId="783846757" sldId="277"/>
        </pc:sldMkLst>
      </pc:sldChg>
      <pc:sldChg chg="del">
        <pc:chgData name="TAKAHASHI HIROAKI(高橋　宏明)" userId="6ef15c8c-b4e7-4ffd-b0c6-06f7ddaffc9c" providerId="ADAL" clId="{EC1CB870-C88F-4B30-9DB6-AA59EFE18E74}" dt="2025-11-06T10:43:20.673" v="17" actId="2696"/>
        <pc:sldMkLst>
          <pc:docMk/>
          <pc:sldMk cId="327574570" sldId="278"/>
        </pc:sldMkLst>
      </pc:sldChg>
      <pc:sldChg chg="del">
        <pc:chgData name="TAKAHASHI HIROAKI(高橋　宏明)" userId="6ef15c8c-b4e7-4ffd-b0c6-06f7ddaffc9c" providerId="ADAL" clId="{EC1CB870-C88F-4B30-9DB6-AA59EFE18E74}" dt="2025-11-06T10:43:13.981" v="15" actId="2696"/>
        <pc:sldMkLst>
          <pc:docMk/>
          <pc:sldMk cId="302889279" sldId="279"/>
        </pc:sldMkLst>
      </pc:sldChg>
      <pc:sldChg chg="del">
        <pc:chgData name="TAKAHASHI HIROAKI(高橋　宏明)" userId="6ef15c8c-b4e7-4ffd-b0c6-06f7ddaffc9c" providerId="ADAL" clId="{EC1CB870-C88F-4B30-9DB6-AA59EFE18E74}" dt="2025-11-06T10:42:44.104" v="6" actId="2696"/>
        <pc:sldMkLst>
          <pc:docMk/>
          <pc:sldMk cId="4638996" sldId="280"/>
        </pc:sldMkLst>
      </pc:sldChg>
      <pc:sldChg chg="del">
        <pc:chgData name="TAKAHASHI HIROAKI(高橋　宏明)" userId="6ef15c8c-b4e7-4ffd-b0c6-06f7ddaffc9c" providerId="ADAL" clId="{EC1CB870-C88F-4B30-9DB6-AA59EFE18E74}" dt="2025-11-06T10:42:47.694" v="7" actId="2696"/>
        <pc:sldMkLst>
          <pc:docMk/>
          <pc:sldMk cId="3955986005" sldId="282"/>
        </pc:sldMkLst>
      </pc:sldChg>
      <pc:sldChg chg="del">
        <pc:chgData name="TAKAHASHI HIROAKI(高橋　宏明)" userId="6ef15c8c-b4e7-4ffd-b0c6-06f7ddaffc9c" providerId="ADAL" clId="{EC1CB870-C88F-4B30-9DB6-AA59EFE18E74}" dt="2025-11-06T10:42:37.146" v="4" actId="2696"/>
        <pc:sldMkLst>
          <pc:docMk/>
          <pc:sldMk cId="59199075" sldId="283"/>
        </pc:sldMkLst>
      </pc:sldChg>
      <pc:sldChg chg="del">
        <pc:chgData name="TAKAHASHI HIROAKI(高橋　宏明)" userId="6ef15c8c-b4e7-4ffd-b0c6-06f7ddaffc9c" providerId="ADAL" clId="{EC1CB870-C88F-4B30-9DB6-AA59EFE18E74}" dt="2025-11-06T10:42:40.495" v="5" actId="2696"/>
        <pc:sldMkLst>
          <pc:docMk/>
          <pc:sldMk cId="2365489999" sldId="284"/>
        </pc:sldMkLst>
      </pc:sldChg>
      <pc:sldChg chg="del">
        <pc:chgData name="TAKAHASHI HIROAKI(高橋　宏明)" userId="6ef15c8c-b4e7-4ffd-b0c6-06f7ddaffc9c" providerId="ADAL" clId="{EC1CB870-C88F-4B30-9DB6-AA59EFE18E74}" dt="2025-11-06T10:43:10.944" v="14" actId="2696"/>
        <pc:sldMkLst>
          <pc:docMk/>
          <pc:sldMk cId="2815884154" sldId="285"/>
        </pc:sldMkLst>
      </pc:sldChg>
      <pc:sldChg chg="addSp delSp modSp mod">
        <pc:chgData name="TAKAHASHI HIROAKI(高橋　宏明)" userId="6ef15c8c-b4e7-4ffd-b0c6-06f7ddaffc9c" providerId="ADAL" clId="{EC1CB870-C88F-4B30-9DB6-AA59EFE18E74}" dt="2025-11-06T11:34:43.427" v="595" actId="20577"/>
        <pc:sldMkLst>
          <pc:docMk/>
          <pc:sldMk cId="1316098822" sldId="286"/>
        </pc:sldMkLst>
        <pc:spChg chg="del">
          <ac:chgData name="TAKAHASHI HIROAKI(高橋　宏明)" userId="6ef15c8c-b4e7-4ffd-b0c6-06f7ddaffc9c" providerId="ADAL" clId="{EC1CB870-C88F-4B30-9DB6-AA59EFE18E74}" dt="2025-11-06T10:43:25.243" v="18" actId="478"/>
          <ac:spMkLst>
            <pc:docMk/>
            <pc:sldMk cId="1316098822" sldId="286"/>
            <ac:spMk id="2" creationId="{91474046-D59D-2C07-C500-5F58A3B72CF9}"/>
          </ac:spMkLst>
        </pc:spChg>
        <pc:spChg chg="del">
          <ac:chgData name="TAKAHASHI HIROAKI(高橋　宏明)" userId="6ef15c8c-b4e7-4ffd-b0c6-06f7ddaffc9c" providerId="ADAL" clId="{EC1CB870-C88F-4B30-9DB6-AA59EFE18E74}" dt="2025-11-06T10:43:29.266" v="20" actId="478"/>
          <ac:spMkLst>
            <pc:docMk/>
            <pc:sldMk cId="1316098822" sldId="286"/>
            <ac:spMk id="3" creationId="{5F7459FA-A172-4D1E-F340-39043EDA6036}"/>
          </ac:spMkLst>
        </pc:spChg>
        <pc:spChg chg="add del mod">
          <ac:chgData name="TAKAHASHI HIROAKI(高橋　宏明)" userId="6ef15c8c-b4e7-4ffd-b0c6-06f7ddaffc9c" providerId="ADAL" clId="{EC1CB870-C88F-4B30-9DB6-AA59EFE18E74}" dt="2025-11-06T10:43:27.362" v="19" actId="478"/>
          <ac:spMkLst>
            <pc:docMk/>
            <pc:sldMk cId="1316098822" sldId="286"/>
            <ac:spMk id="6" creationId="{4C44F3DF-1F51-D5EA-654C-D4845F4F7EAB}"/>
          </ac:spMkLst>
        </pc:spChg>
        <pc:spChg chg="add del mod">
          <ac:chgData name="TAKAHASHI HIROAKI(高橋　宏明)" userId="6ef15c8c-b4e7-4ffd-b0c6-06f7ddaffc9c" providerId="ADAL" clId="{EC1CB870-C88F-4B30-9DB6-AA59EFE18E74}" dt="2025-11-06T10:43:34.044" v="22" actId="478"/>
          <ac:spMkLst>
            <pc:docMk/>
            <pc:sldMk cId="1316098822" sldId="286"/>
            <ac:spMk id="8" creationId="{737E1888-1820-F108-E85C-2573D7B01620}"/>
          </ac:spMkLst>
        </pc:spChg>
        <pc:spChg chg="add mod">
          <ac:chgData name="TAKAHASHI HIROAKI(高橋　宏明)" userId="6ef15c8c-b4e7-4ffd-b0c6-06f7ddaffc9c" providerId="ADAL" clId="{EC1CB870-C88F-4B30-9DB6-AA59EFE18E74}" dt="2025-11-06T11:34:43.427" v="595" actId="20577"/>
          <ac:spMkLst>
            <pc:docMk/>
            <pc:sldMk cId="1316098822" sldId="286"/>
            <ac:spMk id="10" creationId="{8142AFDD-749D-3C6D-7D1F-DE49BEDEBDC0}"/>
          </ac:spMkLst>
        </pc:spChg>
        <pc:spChg chg="add mod">
          <ac:chgData name="TAKAHASHI HIROAKI(高橋　宏明)" userId="6ef15c8c-b4e7-4ffd-b0c6-06f7ddaffc9c" providerId="ADAL" clId="{EC1CB870-C88F-4B30-9DB6-AA59EFE18E74}" dt="2025-11-06T10:44:03.798" v="23"/>
          <ac:spMkLst>
            <pc:docMk/>
            <pc:sldMk cId="1316098822" sldId="286"/>
            <ac:spMk id="11" creationId="{C64F787B-A618-E4E8-B17A-4255D37AA702}"/>
          </ac:spMkLst>
        </pc:spChg>
        <pc:spChg chg="add mod">
          <ac:chgData name="TAKAHASHI HIROAKI(高橋　宏明)" userId="6ef15c8c-b4e7-4ffd-b0c6-06f7ddaffc9c" providerId="ADAL" clId="{EC1CB870-C88F-4B30-9DB6-AA59EFE18E74}" dt="2025-11-06T10:44:56.353" v="34" actId="1076"/>
          <ac:spMkLst>
            <pc:docMk/>
            <pc:sldMk cId="1316098822" sldId="286"/>
            <ac:spMk id="12" creationId="{B6D62725-FC9E-7849-BF8F-675660F412C3}"/>
          </ac:spMkLst>
        </pc:spChg>
        <pc:spChg chg="add del mod">
          <ac:chgData name="TAKAHASHI HIROAKI(高橋　宏明)" userId="6ef15c8c-b4e7-4ffd-b0c6-06f7ddaffc9c" providerId="ADAL" clId="{EC1CB870-C88F-4B30-9DB6-AA59EFE18E74}" dt="2025-11-06T10:44:30.533" v="28" actId="478"/>
          <ac:spMkLst>
            <pc:docMk/>
            <pc:sldMk cId="1316098822" sldId="286"/>
            <ac:spMk id="13" creationId="{15C7ADA2-1636-DC2B-CD12-B5F55E028A36}"/>
          </ac:spMkLst>
        </pc:spChg>
        <pc:spChg chg="add mod">
          <ac:chgData name="TAKAHASHI HIROAKI(高橋　宏明)" userId="6ef15c8c-b4e7-4ffd-b0c6-06f7ddaffc9c" providerId="ADAL" clId="{EC1CB870-C88F-4B30-9DB6-AA59EFE18E74}" dt="2025-11-06T10:45:00.795" v="35" actId="1076"/>
          <ac:spMkLst>
            <pc:docMk/>
            <pc:sldMk cId="1316098822" sldId="286"/>
            <ac:spMk id="14" creationId="{78609231-01D5-08A8-2AA4-E097E66FDC8D}"/>
          </ac:spMkLst>
        </pc:spChg>
        <pc:spChg chg="add del mod">
          <ac:chgData name="TAKAHASHI HIROAKI(高橋　宏明)" userId="6ef15c8c-b4e7-4ffd-b0c6-06f7ddaffc9c" providerId="ADAL" clId="{EC1CB870-C88F-4B30-9DB6-AA59EFE18E74}" dt="2025-11-06T10:44:16.182" v="25" actId="478"/>
          <ac:spMkLst>
            <pc:docMk/>
            <pc:sldMk cId="1316098822" sldId="286"/>
            <ac:spMk id="15" creationId="{6E9B598C-5E93-4F86-742A-FF92E88C6A6C}"/>
          </ac:spMkLst>
        </pc:spChg>
        <pc:spChg chg="add del mod">
          <ac:chgData name="TAKAHASHI HIROAKI(高橋　宏明)" userId="6ef15c8c-b4e7-4ffd-b0c6-06f7ddaffc9c" providerId="ADAL" clId="{EC1CB870-C88F-4B30-9DB6-AA59EFE18E74}" dt="2025-11-06T10:44:22.279" v="27" actId="478"/>
          <ac:spMkLst>
            <pc:docMk/>
            <pc:sldMk cId="1316098822" sldId="286"/>
            <ac:spMk id="16" creationId="{003B5F2F-D91D-67CC-5595-A4917DEB37C0}"/>
          </ac:spMkLst>
        </pc:spChg>
        <pc:spChg chg="add del mod">
          <ac:chgData name="TAKAHASHI HIROAKI(高橋　宏明)" userId="6ef15c8c-b4e7-4ffd-b0c6-06f7ddaffc9c" providerId="ADAL" clId="{EC1CB870-C88F-4B30-9DB6-AA59EFE18E74}" dt="2025-11-06T10:44:18.899" v="26" actId="478"/>
          <ac:spMkLst>
            <pc:docMk/>
            <pc:sldMk cId="1316098822" sldId="286"/>
            <ac:spMk id="17" creationId="{724C43A5-C7B9-DA03-F19D-45EE4B40713F}"/>
          </ac:spMkLst>
        </pc:spChg>
        <pc:spChg chg="add del mod">
          <ac:chgData name="TAKAHASHI HIROAKI(高橋　宏明)" userId="6ef15c8c-b4e7-4ffd-b0c6-06f7ddaffc9c" providerId="ADAL" clId="{EC1CB870-C88F-4B30-9DB6-AA59EFE18E74}" dt="2025-11-06T10:44:12.455" v="24" actId="478"/>
          <ac:spMkLst>
            <pc:docMk/>
            <pc:sldMk cId="1316098822" sldId="286"/>
            <ac:spMk id="18" creationId="{BB2612F4-4A7D-FE55-8765-71966C9A074B}"/>
          </ac:spMkLst>
        </pc:spChg>
        <pc:graphicFrameChg chg="del">
          <ac:chgData name="TAKAHASHI HIROAKI(高橋　宏明)" userId="6ef15c8c-b4e7-4ffd-b0c6-06f7ddaffc9c" providerId="ADAL" clId="{EC1CB870-C88F-4B30-9DB6-AA59EFE18E74}" dt="2025-11-06T10:43:31.218" v="21" actId="478"/>
          <ac:graphicFrameMkLst>
            <pc:docMk/>
            <pc:sldMk cId="1316098822" sldId="286"/>
            <ac:graphicFrameMk id="5" creationId="{5837E922-C38E-90E8-FA5A-7EB7A93BC75B}"/>
          </ac:graphicFrameMkLst>
        </pc:graphicFrameChg>
        <pc:picChg chg="add mod">
          <ac:chgData name="TAKAHASHI HIROAKI(高橋　宏明)" userId="6ef15c8c-b4e7-4ffd-b0c6-06f7ddaffc9c" providerId="ADAL" clId="{EC1CB870-C88F-4B30-9DB6-AA59EFE18E74}" dt="2025-11-06T10:44:48.506" v="33" actId="1076"/>
          <ac:picMkLst>
            <pc:docMk/>
            <pc:sldMk cId="1316098822" sldId="286"/>
            <ac:picMk id="9" creationId="{8B371D2E-5A3F-D8B2-A673-ECF6713553C0}"/>
          </ac:picMkLst>
        </pc:picChg>
      </pc:sldChg>
      <pc:sldChg chg="addSp delSp modSp new mod">
        <pc:chgData name="TAKAHASHI HIROAKI(高橋　宏明)" userId="6ef15c8c-b4e7-4ffd-b0c6-06f7ddaffc9c" providerId="ADAL" clId="{EC1CB870-C88F-4B30-9DB6-AA59EFE18E74}" dt="2025-11-06T11:05:50.458" v="410" actId="1076"/>
        <pc:sldMkLst>
          <pc:docMk/>
          <pc:sldMk cId="1033230808" sldId="287"/>
        </pc:sldMkLst>
        <pc:spChg chg="del">
          <ac:chgData name="TAKAHASHI HIROAKI(高橋　宏明)" userId="6ef15c8c-b4e7-4ffd-b0c6-06f7ddaffc9c" providerId="ADAL" clId="{EC1CB870-C88F-4B30-9DB6-AA59EFE18E74}" dt="2025-11-06T10:45:25.696" v="37" actId="478"/>
          <ac:spMkLst>
            <pc:docMk/>
            <pc:sldMk cId="1033230808" sldId="287"/>
            <ac:spMk id="2" creationId="{D592E020-7070-7779-D8C0-7C786B9AB6CD}"/>
          </ac:spMkLst>
        </pc:spChg>
        <pc:spChg chg="del">
          <ac:chgData name="TAKAHASHI HIROAKI(高橋　宏明)" userId="6ef15c8c-b4e7-4ffd-b0c6-06f7ddaffc9c" providerId="ADAL" clId="{EC1CB870-C88F-4B30-9DB6-AA59EFE18E74}" dt="2025-11-06T10:45:27.138" v="38" actId="478"/>
          <ac:spMkLst>
            <pc:docMk/>
            <pc:sldMk cId="1033230808" sldId="287"/>
            <ac:spMk id="3" creationId="{9404EDFD-9098-1CC2-7D05-0C360D0742D4}"/>
          </ac:spMkLst>
        </pc:spChg>
        <pc:spChg chg="add mod">
          <ac:chgData name="TAKAHASHI HIROAKI(高橋　宏明)" userId="6ef15c8c-b4e7-4ffd-b0c6-06f7ddaffc9c" providerId="ADAL" clId="{EC1CB870-C88F-4B30-9DB6-AA59EFE18E74}" dt="2025-11-06T10:45:51.929" v="40" actId="1076"/>
          <ac:spMkLst>
            <pc:docMk/>
            <pc:sldMk cId="1033230808" sldId="287"/>
            <ac:spMk id="4" creationId="{7A6992B0-8FB0-DAA0-EA53-6FB70AB03350}"/>
          </ac:spMkLst>
        </pc:spChg>
        <pc:spChg chg="add mod">
          <ac:chgData name="TAKAHASHI HIROAKI(高橋　宏明)" userId="6ef15c8c-b4e7-4ffd-b0c6-06f7ddaffc9c" providerId="ADAL" clId="{EC1CB870-C88F-4B30-9DB6-AA59EFE18E74}" dt="2025-11-06T10:51:42.328" v="154" actId="1076"/>
          <ac:spMkLst>
            <pc:docMk/>
            <pc:sldMk cId="1033230808" sldId="287"/>
            <ac:spMk id="6" creationId="{E65EE33B-1D1C-1F81-33ED-E8DBCAAFB41D}"/>
          </ac:spMkLst>
        </pc:spChg>
        <pc:spChg chg="add mod">
          <ac:chgData name="TAKAHASHI HIROAKI(高橋　宏明)" userId="6ef15c8c-b4e7-4ffd-b0c6-06f7ddaffc9c" providerId="ADAL" clId="{EC1CB870-C88F-4B30-9DB6-AA59EFE18E74}" dt="2025-11-06T10:51:42.328" v="154" actId="1076"/>
          <ac:spMkLst>
            <pc:docMk/>
            <pc:sldMk cId="1033230808" sldId="287"/>
            <ac:spMk id="7" creationId="{96813B94-48AE-7886-C626-9783DAD7A452}"/>
          </ac:spMkLst>
        </pc:spChg>
        <pc:spChg chg="add mod">
          <ac:chgData name="TAKAHASHI HIROAKI(高橋　宏明)" userId="6ef15c8c-b4e7-4ffd-b0c6-06f7ddaffc9c" providerId="ADAL" clId="{EC1CB870-C88F-4B30-9DB6-AA59EFE18E74}" dt="2025-11-06T10:51:42.328" v="154" actId="1076"/>
          <ac:spMkLst>
            <pc:docMk/>
            <pc:sldMk cId="1033230808" sldId="287"/>
            <ac:spMk id="8" creationId="{49875BF7-90A9-4FF3-7092-DB7BA5887E2B}"/>
          </ac:spMkLst>
        </pc:spChg>
        <pc:spChg chg="add mod">
          <ac:chgData name="TAKAHASHI HIROAKI(高橋　宏明)" userId="6ef15c8c-b4e7-4ffd-b0c6-06f7ddaffc9c" providerId="ADAL" clId="{EC1CB870-C88F-4B30-9DB6-AA59EFE18E74}" dt="2025-11-06T11:05:50.458" v="410" actId="1076"/>
          <ac:spMkLst>
            <pc:docMk/>
            <pc:sldMk cId="1033230808" sldId="287"/>
            <ac:spMk id="9" creationId="{49FAF33D-9015-EBDC-C08A-5C63F66D4C9E}"/>
          </ac:spMkLst>
        </pc:spChg>
        <pc:spChg chg="add mod">
          <ac:chgData name="TAKAHASHI HIROAKI(高橋　宏明)" userId="6ef15c8c-b4e7-4ffd-b0c6-06f7ddaffc9c" providerId="ADAL" clId="{EC1CB870-C88F-4B30-9DB6-AA59EFE18E74}" dt="2025-11-06T10:52:18.762" v="159" actId="1076"/>
          <ac:spMkLst>
            <pc:docMk/>
            <pc:sldMk cId="1033230808" sldId="287"/>
            <ac:spMk id="11" creationId="{3501F0BA-E00D-0930-EB9E-6A0BC83127C1}"/>
          </ac:spMkLst>
        </pc:spChg>
        <pc:spChg chg="add mod">
          <ac:chgData name="TAKAHASHI HIROAKI(高橋　宏明)" userId="6ef15c8c-b4e7-4ffd-b0c6-06f7ddaffc9c" providerId="ADAL" clId="{EC1CB870-C88F-4B30-9DB6-AA59EFE18E74}" dt="2025-11-06T10:51:42.328" v="154" actId="1076"/>
          <ac:spMkLst>
            <pc:docMk/>
            <pc:sldMk cId="1033230808" sldId="287"/>
            <ac:spMk id="12" creationId="{7A980A56-9A52-E9A9-CEB3-0E338C5977CF}"/>
          </ac:spMkLst>
        </pc:spChg>
        <pc:spChg chg="add mod">
          <ac:chgData name="TAKAHASHI HIROAKI(高橋　宏明)" userId="6ef15c8c-b4e7-4ffd-b0c6-06f7ddaffc9c" providerId="ADAL" clId="{EC1CB870-C88F-4B30-9DB6-AA59EFE18E74}" dt="2025-11-06T10:51:42.328" v="154" actId="1076"/>
          <ac:spMkLst>
            <pc:docMk/>
            <pc:sldMk cId="1033230808" sldId="287"/>
            <ac:spMk id="13" creationId="{1D338423-10EA-6193-A376-2A7DB6AEAA3E}"/>
          </ac:spMkLst>
        </pc:spChg>
        <pc:spChg chg="add mod">
          <ac:chgData name="TAKAHASHI HIROAKI(高橋　宏明)" userId="6ef15c8c-b4e7-4ffd-b0c6-06f7ddaffc9c" providerId="ADAL" clId="{EC1CB870-C88F-4B30-9DB6-AA59EFE18E74}" dt="2025-11-06T10:51:42.328" v="154" actId="1076"/>
          <ac:spMkLst>
            <pc:docMk/>
            <pc:sldMk cId="1033230808" sldId="287"/>
            <ac:spMk id="14" creationId="{280605A7-F2E4-7B65-5304-7282089B99EE}"/>
          </ac:spMkLst>
        </pc:spChg>
        <pc:spChg chg="add mod">
          <ac:chgData name="TAKAHASHI HIROAKI(高橋　宏明)" userId="6ef15c8c-b4e7-4ffd-b0c6-06f7ddaffc9c" providerId="ADAL" clId="{EC1CB870-C88F-4B30-9DB6-AA59EFE18E74}" dt="2025-11-06T11:05:11.452" v="378" actId="1076"/>
          <ac:spMkLst>
            <pc:docMk/>
            <pc:sldMk cId="1033230808" sldId="287"/>
            <ac:spMk id="15" creationId="{2E5956CE-109A-C91A-99FA-D9A7609E0A1E}"/>
          </ac:spMkLst>
        </pc:spChg>
        <pc:picChg chg="add mod">
          <ac:chgData name="TAKAHASHI HIROAKI(高橋　宏明)" userId="6ef15c8c-b4e7-4ffd-b0c6-06f7ddaffc9c" providerId="ADAL" clId="{EC1CB870-C88F-4B30-9DB6-AA59EFE18E74}" dt="2025-11-06T10:51:42.328" v="154" actId="1076"/>
          <ac:picMkLst>
            <pc:docMk/>
            <pc:sldMk cId="1033230808" sldId="287"/>
            <ac:picMk id="5" creationId="{E49C6152-1DBA-4180-DB7A-70DCB11B0E96}"/>
          </ac:picMkLst>
        </pc:picChg>
        <pc:picChg chg="add mod">
          <ac:chgData name="TAKAHASHI HIROAKI(高橋　宏明)" userId="6ef15c8c-b4e7-4ffd-b0c6-06f7ddaffc9c" providerId="ADAL" clId="{EC1CB870-C88F-4B30-9DB6-AA59EFE18E74}" dt="2025-11-06T10:45:51.929" v="40" actId="1076"/>
          <ac:picMkLst>
            <pc:docMk/>
            <pc:sldMk cId="1033230808" sldId="287"/>
            <ac:picMk id="10" creationId="{1AC99850-6D4A-9480-AEED-3CF5E70B69FD}"/>
          </ac:picMkLst>
        </pc:picChg>
      </pc:sldChg>
      <pc:sldChg chg="del">
        <pc:chgData name="TAKAHASHI HIROAKI(高橋　宏明)" userId="6ef15c8c-b4e7-4ffd-b0c6-06f7ddaffc9c" providerId="ADAL" clId="{EC1CB870-C88F-4B30-9DB6-AA59EFE18E74}" dt="2025-11-06T10:43:04.935" v="12" actId="2696"/>
        <pc:sldMkLst>
          <pc:docMk/>
          <pc:sldMk cId="1527346535" sldId="287"/>
        </pc:sldMkLst>
      </pc:sldChg>
      <pc:sldChg chg="del">
        <pc:chgData name="TAKAHASHI HIROAKI(高橋　宏明)" userId="6ef15c8c-b4e7-4ffd-b0c6-06f7ddaffc9c" providerId="ADAL" clId="{EC1CB870-C88F-4B30-9DB6-AA59EFE18E74}" dt="2025-11-06T10:43:01.782" v="11" actId="2696"/>
        <pc:sldMkLst>
          <pc:docMk/>
          <pc:sldMk cId="1930796591" sldId="288"/>
        </pc:sldMkLst>
      </pc:sldChg>
      <pc:sldChg chg="addSp delSp modSp new mod">
        <pc:chgData name="TAKAHASHI HIROAKI(高橋　宏明)" userId="6ef15c8c-b4e7-4ffd-b0c6-06f7ddaffc9c" providerId="ADAL" clId="{EC1CB870-C88F-4B30-9DB6-AA59EFE18E74}" dt="2025-11-06T11:14:45.403" v="520" actId="14100"/>
        <pc:sldMkLst>
          <pc:docMk/>
          <pc:sldMk cId="3122359558" sldId="288"/>
        </pc:sldMkLst>
        <pc:spChg chg="del">
          <ac:chgData name="TAKAHASHI HIROAKI(高橋　宏明)" userId="6ef15c8c-b4e7-4ffd-b0c6-06f7ddaffc9c" providerId="ADAL" clId="{EC1CB870-C88F-4B30-9DB6-AA59EFE18E74}" dt="2025-11-06T10:46:01.647" v="42" actId="478"/>
          <ac:spMkLst>
            <pc:docMk/>
            <pc:sldMk cId="3122359558" sldId="288"/>
            <ac:spMk id="2" creationId="{4A2F6900-7D89-A05B-0DC5-6491C66C1193}"/>
          </ac:spMkLst>
        </pc:spChg>
        <pc:spChg chg="del">
          <ac:chgData name="TAKAHASHI HIROAKI(高橋　宏明)" userId="6ef15c8c-b4e7-4ffd-b0c6-06f7ddaffc9c" providerId="ADAL" clId="{EC1CB870-C88F-4B30-9DB6-AA59EFE18E74}" dt="2025-11-06T10:46:03.065" v="43" actId="478"/>
          <ac:spMkLst>
            <pc:docMk/>
            <pc:sldMk cId="3122359558" sldId="288"/>
            <ac:spMk id="3" creationId="{8BBCC31E-7228-C8A5-C368-520C1F526F98}"/>
          </ac:spMkLst>
        </pc:spChg>
        <pc:spChg chg="add mod">
          <ac:chgData name="TAKAHASHI HIROAKI(高橋　宏明)" userId="6ef15c8c-b4e7-4ffd-b0c6-06f7ddaffc9c" providerId="ADAL" clId="{EC1CB870-C88F-4B30-9DB6-AA59EFE18E74}" dt="2025-11-06T10:46:20.739" v="44"/>
          <ac:spMkLst>
            <pc:docMk/>
            <pc:sldMk cId="3122359558" sldId="288"/>
            <ac:spMk id="4" creationId="{C8E2DECF-54F0-9FC4-3CE2-B73CC5A33FC4}"/>
          </ac:spMkLst>
        </pc:spChg>
        <pc:spChg chg="add mod">
          <ac:chgData name="TAKAHASHI HIROAKI(高橋　宏明)" userId="6ef15c8c-b4e7-4ffd-b0c6-06f7ddaffc9c" providerId="ADAL" clId="{EC1CB870-C88F-4B30-9DB6-AA59EFE18E74}" dt="2025-11-06T10:46:20.739" v="44"/>
          <ac:spMkLst>
            <pc:docMk/>
            <pc:sldMk cId="3122359558" sldId="288"/>
            <ac:spMk id="6" creationId="{BA33D9ED-C750-6C7F-F3D2-9024835EC963}"/>
          </ac:spMkLst>
        </pc:spChg>
        <pc:spChg chg="add mod">
          <ac:chgData name="TAKAHASHI HIROAKI(高橋　宏明)" userId="6ef15c8c-b4e7-4ffd-b0c6-06f7ddaffc9c" providerId="ADAL" clId="{EC1CB870-C88F-4B30-9DB6-AA59EFE18E74}" dt="2025-11-06T10:46:20.739" v="44"/>
          <ac:spMkLst>
            <pc:docMk/>
            <pc:sldMk cId="3122359558" sldId="288"/>
            <ac:spMk id="7" creationId="{74ED4EA1-EEA3-EDB0-E639-8489E3D92821}"/>
          </ac:spMkLst>
        </pc:spChg>
        <pc:spChg chg="add mod">
          <ac:chgData name="TAKAHASHI HIROAKI(高橋　宏明)" userId="6ef15c8c-b4e7-4ffd-b0c6-06f7ddaffc9c" providerId="ADAL" clId="{EC1CB870-C88F-4B30-9DB6-AA59EFE18E74}" dt="2025-11-06T11:14:45.403" v="520" actId="14100"/>
          <ac:spMkLst>
            <pc:docMk/>
            <pc:sldMk cId="3122359558" sldId="288"/>
            <ac:spMk id="8" creationId="{298F1013-3C70-AAF9-DC62-FD2C98E50D5E}"/>
          </ac:spMkLst>
        </pc:spChg>
        <pc:spChg chg="add mod">
          <ac:chgData name="TAKAHASHI HIROAKI(高橋　宏明)" userId="6ef15c8c-b4e7-4ffd-b0c6-06f7ddaffc9c" providerId="ADAL" clId="{EC1CB870-C88F-4B30-9DB6-AA59EFE18E74}" dt="2025-11-06T11:08:11.402" v="457" actId="1076"/>
          <ac:spMkLst>
            <pc:docMk/>
            <pc:sldMk cId="3122359558" sldId="288"/>
            <ac:spMk id="9" creationId="{922131ED-FAE0-D8A6-D028-6C536481AD32}"/>
          </ac:spMkLst>
        </pc:spChg>
        <pc:spChg chg="add mod">
          <ac:chgData name="TAKAHASHI HIROAKI(高橋　宏明)" userId="6ef15c8c-b4e7-4ffd-b0c6-06f7ddaffc9c" providerId="ADAL" clId="{EC1CB870-C88F-4B30-9DB6-AA59EFE18E74}" dt="2025-11-06T10:52:13.080" v="158" actId="1076"/>
          <ac:spMkLst>
            <pc:docMk/>
            <pc:sldMk cId="3122359558" sldId="288"/>
            <ac:spMk id="11" creationId="{FE47570F-984D-BBEF-816E-A3D562C54672}"/>
          </ac:spMkLst>
        </pc:spChg>
        <pc:spChg chg="add mod">
          <ac:chgData name="TAKAHASHI HIROAKI(高橋　宏明)" userId="6ef15c8c-b4e7-4ffd-b0c6-06f7ddaffc9c" providerId="ADAL" clId="{EC1CB870-C88F-4B30-9DB6-AA59EFE18E74}" dt="2025-11-06T10:52:09.494" v="157" actId="1076"/>
          <ac:spMkLst>
            <pc:docMk/>
            <pc:sldMk cId="3122359558" sldId="288"/>
            <ac:spMk id="12" creationId="{0D56DC9B-4CE8-3A58-AA53-4BCA1EFA0245}"/>
          </ac:spMkLst>
        </pc:spChg>
        <pc:spChg chg="add mod">
          <ac:chgData name="TAKAHASHI HIROAKI(高橋　宏明)" userId="6ef15c8c-b4e7-4ffd-b0c6-06f7ddaffc9c" providerId="ADAL" clId="{EC1CB870-C88F-4B30-9DB6-AA59EFE18E74}" dt="2025-11-06T10:52:09.494" v="157" actId="1076"/>
          <ac:spMkLst>
            <pc:docMk/>
            <pc:sldMk cId="3122359558" sldId="288"/>
            <ac:spMk id="13" creationId="{FAF166C4-7FCF-318E-1A22-539DD227B61B}"/>
          </ac:spMkLst>
        </pc:spChg>
        <pc:spChg chg="add mod">
          <ac:chgData name="TAKAHASHI HIROAKI(高橋　宏明)" userId="6ef15c8c-b4e7-4ffd-b0c6-06f7ddaffc9c" providerId="ADAL" clId="{EC1CB870-C88F-4B30-9DB6-AA59EFE18E74}" dt="2025-11-06T10:52:09.494" v="157" actId="1076"/>
          <ac:spMkLst>
            <pc:docMk/>
            <pc:sldMk cId="3122359558" sldId="288"/>
            <ac:spMk id="14" creationId="{C3238D2F-EA7D-FE6D-305A-791ED0BA6F73}"/>
          </ac:spMkLst>
        </pc:spChg>
        <pc:spChg chg="add mod">
          <ac:chgData name="TAKAHASHI HIROAKI(高橋　宏明)" userId="6ef15c8c-b4e7-4ffd-b0c6-06f7ddaffc9c" providerId="ADAL" clId="{EC1CB870-C88F-4B30-9DB6-AA59EFE18E74}" dt="2025-11-06T11:06:09.059" v="412" actId="1076"/>
          <ac:spMkLst>
            <pc:docMk/>
            <pc:sldMk cId="3122359558" sldId="288"/>
            <ac:spMk id="15" creationId="{543411DE-0235-46A5-7CEE-6D8BD270C67F}"/>
          </ac:spMkLst>
        </pc:spChg>
        <pc:picChg chg="add mod">
          <ac:chgData name="TAKAHASHI HIROAKI(高橋　宏明)" userId="6ef15c8c-b4e7-4ffd-b0c6-06f7ddaffc9c" providerId="ADAL" clId="{EC1CB870-C88F-4B30-9DB6-AA59EFE18E74}" dt="2025-11-06T10:46:20.739" v="44"/>
          <ac:picMkLst>
            <pc:docMk/>
            <pc:sldMk cId="3122359558" sldId="288"/>
            <ac:picMk id="5" creationId="{761FB470-CF91-C94C-9254-FAE56235E503}"/>
          </ac:picMkLst>
        </pc:picChg>
        <pc:picChg chg="add mod">
          <ac:chgData name="TAKAHASHI HIROAKI(高橋　宏明)" userId="6ef15c8c-b4e7-4ffd-b0c6-06f7ddaffc9c" providerId="ADAL" clId="{EC1CB870-C88F-4B30-9DB6-AA59EFE18E74}" dt="2025-11-06T10:46:20.739" v="44"/>
          <ac:picMkLst>
            <pc:docMk/>
            <pc:sldMk cId="3122359558" sldId="288"/>
            <ac:picMk id="10" creationId="{A254A0CF-6B25-B399-A8CE-7CEB08F197FE}"/>
          </ac:picMkLst>
        </pc:picChg>
      </pc:sldChg>
      <pc:sldChg chg="addSp delSp modSp new mod">
        <pc:chgData name="TAKAHASHI HIROAKI(高橋　宏明)" userId="6ef15c8c-b4e7-4ffd-b0c6-06f7ddaffc9c" providerId="ADAL" clId="{EC1CB870-C88F-4B30-9DB6-AA59EFE18E74}" dt="2025-11-06T11:08:39.500" v="458"/>
        <pc:sldMkLst>
          <pc:docMk/>
          <pc:sldMk cId="2477834267" sldId="289"/>
        </pc:sldMkLst>
        <pc:spChg chg="del">
          <ac:chgData name="TAKAHASHI HIROAKI(高橋　宏明)" userId="6ef15c8c-b4e7-4ffd-b0c6-06f7ddaffc9c" providerId="ADAL" clId="{EC1CB870-C88F-4B30-9DB6-AA59EFE18E74}" dt="2025-11-06T10:47:01.166" v="46" actId="478"/>
          <ac:spMkLst>
            <pc:docMk/>
            <pc:sldMk cId="2477834267" sldId="289"/>
            <ac:spMk id="2" creationId="{34C342D0-23A8-1A5A-9DFA-6700D0DDEBE7}"/>
          </ac:spMkLst>
        </pc:spChg>
        <pc:spChg chg="del">
          <ac:chgData name="TAKAHASHI HIROAKI(高橋　宏明)" userId="6ef15c8c-b4e7-4ffd-b0c6-06f7ddaffc9c" providerId="ADAL" clId="{EC1CB870-C88F-4B30-9DB6-AA59EFE18E74}" dt="2025-11-06T10:47:02.299" v="47" actId="478"/>
          <ac:spMkLst>
            <pc:docMk/>
            <pc:sldMk cId="2477834267" sldId="289"/>
            <ac:spMk id="3" creationId="{BA522703-FEC1-35D2-39FE-BF5D4A91299E}"/>
          </ac:spMkLst>
        </pc:spChg>
        <pc:spChg chg="add mod">
          <ac:chgData name="TAKAHASHI HIROAKI(高橋　宏明)" userId="6ef15c8c-b4e7-4ffd-b0c6-06f7ddaffc9c" providerId="ADAL" clId="{EC1CB870-C88F-4B30-9DB6-AA59EFE18E74}" dt="2025-11-06T10:47:19.905" v="48"/>
          <ac:spMkLst>
            <pc:docMk/>
            <pc:sldMk cId="2477834267" sldId="289"/>
            <ac:spMk id="4" creationId="{35405816-CB55-CF4A-3376-23D198F238DB}"/>
          </ac:spMkLst>
        </pc:spChg>
        <pc:spChg chg="add mod">
          <ac:chgData name="TAKAHASHI HIROAKI(高橋　宏明)" userId="6ef15c8c-b4e7-4ffd-b0c6-06f7ddaffc9c" providerId="ADAL" clId="{EC1CB870-C88F-4B30-9DB6-AA59EFE18E74}" dt="2025-11-06T10:47:19.905" v="48"/>
          <ac:spMkLst>
            <pc:docMk/>
            <pc:sldMk cId="2477834267" sldId="289"/>
            <ac:spMk id="7" creationId="{32CFD869-C22D-7EF3-A981-CBE7BF263612}"/>
          </ac:spMkLst>
        </pc:spChg>
        <pc:spChg chg="add mod">
          <ac:chgData name="TAKAHASHI HIROAKI(高橋　宏明)" userId="6ef15c8c-b4e7-4ffd-b0c6-06f7ddaffc9c" providerId="ADAL" clId="{EC1CB870-C88F-4B30-9DB6-AA59EFE18E74}" dt="2025-11-06T10:47:19.905" v="48"/>
          <ac:spMkLst>
            <pc:docMk/>
            <pc:sldMk cId="2477834267" sldId="289"/>
            <ac:spMk id="8" creationId="{14A0580B-BFFD-1546-65B2-D9C702DF47B6}"/>
          </ac:spMkLst>
        </pc:spChg>
        <pc:spChg chg="add mod">
          <ac:chgData name="TAKAHASHI HIROAKI(高橋　宏明)" userId="6ef15c8c-b4e7-4ffd-b0c6-06f7ddaffc9c" providerId="ADAL" clId="{EC1CB870-C88F-4B30-9DB6-AA59EFE18E74}" dt="2025-11-06T10:47:19.905" v="48"/>
          <ac:spMkLst>
            <pc:docMk/>
            <pc:sldMk cId="2477834267" sldId="289"/>
            <ac:spMk id="9" creationId="{340F4BE9-F029-B6EB-3B1B-FEBD0580E744}"/>
          </ac:spMkLst>
        </pc:spChg>
        <pc:spChg chg="add mod">
          <ac:chgData name="TAKAHASHI HIROAKI(高橋　宏明)" userId="6ef15c8c-b4e7-4ffd-b0c6-06f7ddaffc9c" providerId="ADAL" clId="{EC1CB870-C88F-4B30-9DB6-AA59EFE18E74}" dt="2025-11-06T10:47:40.502" v="49" actId="1076"/>
          <ac:spMkLst>
            <pc:docMk/>
            <pc:sldMk cId="2477834267" sldId="289"/>
            <ac:spMk id="10" creationId="{82CF47AF-497B-A520-D4C3-2BEB72766B7E}"/>
          </ac:spMkLst>
        </pc:spChg>
        <pc:spChg chg="add mod">
          <ac:chgData name="TAKAHASHI HIROAKI(高橋　宏明)" userId="6ef15c8c-b4e7-4ffd-b0c6-06f7ddaffc9c" providerId="ADAL" clId="{EC1CB870-C88F-4B30-9DB6-AA59EFE18E74}" dt="2025-11-06T10:53:27.086" v="175" actId="14100"/>
          <ac:spMkLst>
            <pc:docMk/>
            <pc:sldMk cId="2477834267" sldId="289"/>
            <ac:spMk id="11" creationId="{7C105A42-E498-6E7C-910D-4440FA1C5F33}"/>
          </ac:spMkLst>
        </pc:spChg>
        <pc:spChg chg="add mod">
          <ac:chgData name="TAKAHASHI HIROAKI(高橋　宏明)" userId="6ef15c8c-b4e7-4ffd-b0c6-06f7ddaffc9c" providerId="ADAL" clId="{EC1CB870-C88F-4B30-9DB6-AA59EFE18E74}" dt="2025-11-06T10:47:19.905" v="48"/>
          <ac:spMkLst>
            <pc:docMk/>
            <pc:sldMk cId="2477834267" sldId="289"/>
            <ac:spMk id="12" creationId="{5261F8DE-DE23-31EF-ECDA-04CF0836305F}"/>
          </ac:spMkLst>
        </pc:spChg>
        <pc:spChg chg="add mod">
          <ac:chgData name="TAKAHASHI HIROAKI(高橋　宏明)" userId="6ef15c8c-b4e7-4ffd-b0c6-06f7ddaffc9c" providerId="ADAL" clId="{EC1CB870-C88F-4B30-9DB6-AA59EFE18E74}" dt="2025-11-06T10:52:40.306" v="161" actId="1076"/>
          <ac:spMkLst>
            <pc:docMk/>
            <pc:sldMk cId="2477834267" sldId="289"/>
            <ac:spMk id="13" creationId="{EBD91367-D1DB-17D5-4F05-25B1EC7825AE}"/>
          </ac:spMkLst>
        </pc:spChg>
        <pc:spChg chg="add mod">
          <ac:chgData name="TAKAHASHI HIROAKI(高橋　宏明)" userId="6ef15c8c-b4e7-4ffd-b0c6-06f7ddaffc9c" providerId="ADAL" clId="{EC1CB870-C88F-4B30-9DB6-AA59EFE18E74}" dt="2025-11-06T10:53:07.186" v="168" actId="1076"/>
          <ac:spMkLst>
            <pc:docMk/>
            <pc:sldMk cId="2477834267" sldId="289"/>
            <ac:spMk id="14" creationId="{BB7D65C6-8340-CC02-3E3C-54B5347ED05D}"/>
          </ac:spMkLst>
        </pc:spChg>
        <pc:spChg chg="add mod">
          <ac:chgData name="TAKAHASHI HIROAKI(高橋　宏明)" userId="6ef15c8c-b4e7-4ffd-b0c6-06f7ddaffc9c" providerId="ADAL" clId="{EC1CB870-C88F-4B30-9DB6-AA59EFE18E74}" dt="2025-11-06T10:53:23.308" v="174" actId="1076"/>
          <ac:spMkLst>
            <pc:docMk/>
            <pc:sldMk cId="2477834267" sldId="289"/>
            <ac:spMk id="15" creationId="{15D50782-929B-9FA8-6491-DC7568265D70}"/>
          </ac:spMkLst>
        </pc:spChg>
        <pc:spChg chg="add mod">
          <ac:chgData name="TAKAHASHI HIROAKI(高橋　宏明)" userId="6ef15c8c-b4e7-4ffd-b0c6-06f7ddaffc9c" providerId="ADAL" clId="{EC1CB870-C88F-4B30-9DB6-AA59EFE18E74}" dt="2025-11-06T10:53:39.938" v="177" actId="1076"/>
          <ac:spMkLst>
            <pc:docMk/>
            <pc:sldMk cId="2477834267" sldId="289"/>
            <ac:spMk id="16" creationId="{A6A32EAD-8F93-56A4-848F-2355A91278AC}"/>
          </ac:spMkLst>
        </pc:spChg>
        <pc:spChg chg="add mod">
          <ac:chgData name="TAKAHASHI HIROAKI(高橋　宏明)" userId="6ef15c8c-b4e7-4ffd-b0c6-06f7ddaffc9c" providerId="ADAL" clId="{EC1CB870-C88F-4B30-9DB6-AA59EFE18E74}" dt="2025-11-06T11:08:39.500" v="458"/>
          <ac:spMkLst>
            <pc:docMk/>
            <pc:sldMk cId="2477834267" sldId="289"/>
            <ac:spMk id="17" creationId="{C279A4DF-6955-17A9-BBD3-66BEB5F4451A}"/>
          </ac:spMkLst>
        </pc:spChg>
        <pc:picChg chg="add mod">
          <ac:chgData name="TAKAHASHI HIROAKI(高橋　宏明)" userId="6ef15c8c-b4e7-4ffd-b0c6-06f7ddaffc9c" providerId="ADAL" clId="{EC1CB870-C88F-4B30-9DB6-AA59EFE18E74}" dt="2025-11-06T10:47:19.905" v="48"/>
          <ac:picMkLst>
            <pc:docMk/>
            <pc:sldMk cId="2477834267" sldId="289"/>
            <ac:picMk id="5" creationId="{4FAE19F3-0ADB-7A3F-4C0C-F427546517B7}"/>
          </ac:picMkLst>
        </pc:picChg>
        <pc:picChg chg="add mod">
          <ac:chgData name="TAKAHASHI HIROAKI(高橋　宏明)" userId="6ef15c8c-b4e7-4ffd-b0c6-06f7ddaffc9c" providerId="ADAL" clId="{EC1CB870-C88F-4B30-9DB6-AA59EFE18E74}" dt="2025-11-06T10:47:19.905" v="48"/>
          <ac:picMkLst>
            <pc:docMk/>
            <pc:sldMk cId="2477834267" sldId="289"/>
            <ac:picMk id="6" creationId="{54E5D79D-3E60-8C62-EA82-BB83D50C8069}"/>
          </ac:picMkLst>
        </pc:picChg>
      </pc:sldChg>
      <pc:sldChg chg="del">
        <pc:chgData name="TAKAHASHI HIROAKI(高橋　宏明)" userId="6ef15c8c-b4e7-4ffd-b0c6-06f7ddaffc9c" providerId="ADAL" clId="{EC1CB870-C88F-4B30-9DB6-AA59EFE18E74}" dt="2025-11-06T10:42:55.190" v="9" actId="2696"/>
        <pc:sldMkLst>
          <pc:docMk/>
          <pc:sldMk cId="3359610580" sldId="289"/>
        </pc:sldMkLst>
      </pc:sldChg>
      <pc:sldChg chg="del">
        <pc:chgData name="TAKAHASHI HIROAKI(高橋　宏明)" userId="6ef15c8c-b4e7-4ffd-b0c6-06f7ddaffc9c" providerId="ADAL" clId="{EC1CB870-C88F-4B30-9DB6-AA59EFE18E74}" dt="2025-11-06T10:42:21.890" v="1" actId="2696"/>
        <pc:sldMkLst>
          <pc:docMk/>
          <pc:sldMk cId="1109000662" sldId="290"/>
        </pc:sldMkLst>
      </pc:sldChg>
      <pc:sldChg chg="addSp delSp modSp new mod">
        <pc:chgData name="TAKAHASHI HIROAKI(高橋　宏明)" userId="6ef15c8c-b4e7-4ffd-b0c6-06f7ddaffc9c" providerId="ADAL" clId="{EC1CB870-C88F-4B30-9DB6-AA59EFE18E74}" dt="2025-11-06T11:08:42.217" v="459"/>
        <pc:sldMkLst>
          <pc:docMk/>
          <pc:sldMk cId="1924215391" sldId="290"/>
        </pc:sldMkLst>
        <pc:spChg chg="del">
          <ac:chgData name="TAKAHASHI HIROAKI(高橋　宏明)" userId="6ef15c8c-b4e7-4ffd-b0c6-06f7ddaffc9c" providerId="ADAL" clId="{EC1CB870-C88F-4B30-9DB6-AA59EFE18E74}" dt="2025-11-06T10:47:48.009" v="51" actId="478"/>
          <ac:spMkLst>
            <pc:docMk/>
            <pc:sldMk cId="1924215391" sldId="290"/>
            <ac:spMk id="2" creationId="{5297393C-6438-C6CB-4CAF-6847FBC84346}"/>
          </ac:spMkLst>
        </pc:spChg>
        <pc:spChg chg="del">
          <ac:chgData name="TAKAHASHI HIROAKI(高橋　宏明)" userId="6ef15c8c-b4e7-4ffd-b0c6-06f7ddaffc9c" providerId="ADAL" clId="{EC1CB870-C88F-4B30-9DB6-AA59EFE18E74}" dt="2025-11-06T10:47:49.298" v="52" actId="478"/>
          <ac:spMkLst>
            <pc:docMk/>
            <pc:sldMk cId="1924215391" sldId="290"/>
            <ac:spMk id="3" creationId="{DCA1BBDF-3A04-EB78-A16E-BE44AC281810}"/>
          </ac:spMkLst>
        </pc:spChg>
        <pc:spChg chg="add mod">
          <ac:chgData name="TAKAHASHI HIROAKI(高橋　宏明)" userId="6ef15c8c-b4e7-4ffd-b0c6-06f7ddaffc9c" providerId="ADAL" clId="{EC1CB870-C88F-4B30-9DB6-AA59EFE18E74}" dt="2025-11-06T11:00:03.224" v="254" actId="20577"/>
          <ac:spMkLst>
            <pc:docMk/>
            <pc:sldMk cId="1924215391" sldId="290"/>
            <ac:spMk id="4" creationId="{A5E40FFA-9D1C-20D3-5170-E24563FAF3B8}"/>
          </ac:spMkLst>
        </pc:spChg>
        <pc:spChg chg="add mod">
          <ac:chgData name="TAKAHASHI HIROAKI(高橋　宏明)" userId="6ef15c8c-b4e7-4ffd-b0c6-06f7ddaffc9c" providerId="ADAL" clId="{EC1CB870-C88F-4B30-9DB6-AA59EFE18E74}" dt="2025-11-06T10:48:10.264" v="53"/>
          <ac:spMkLst>
            <pc:docMk/>
            <pc:sldMk cId="1924215391" sldId="290"/>
            <ac:spMk id="7" creationId="{707C6D18-5F9F-74BC-152E-0427796F38DE}"/>
          </ac:spMkLst>
        </pc:spChg>
        <pc:spChg chg="add mod">
          <ac:chgData name="TAKAHASHI HIROAKI(高橋　宏明)" userId="6ef15c8c-b4e7-4ffd-b0c6-06f7ddaffc9c" providerId="ADAL" clId="{EC1CB870-C88F-4B30-9DB6-AA59EFE18E74}" dt="2025-11-06T10:54:36.816" v="188" actId="14100"/>
          <ac:spMkLst>
            <pc:docMk/>
            <pc:sldMk cId="1924215391" sldId="290"/>
            <ac:spMk id="8" creationId="{A40629FA-42AD-7F88-585B-30ED506E6BFA}"/>
          </ac:spMkLst>
        </pc:spChg>
        <pc:spChg chg="add mod">
          <ac:chgData name="TAKAHASHI HIROAKI(高橋　宏明)" userId="6ef15c8c-b4e7-4ffd-b0c6-06f7ddaffc9c" providerId="ADAL" clId="{EC1CB870-C88F-4B30-9DB6-AA59EFE18E74}" dt="2025-11-06T10:48:10.264" v="53"/>
          <ac:spMkLst>
            <pc:docMk/>
            <pc:sldMk cId="1924215391" sldId="290"/>
            <ac:spMk id="9" creationId="{9B147486-6AF8-0A33-04F5-DB0820951FE1}"/>
          </ac:spMkLst>
        </pc:spChg>
        <pc:spChg chg="add mod">
          <ac:chgData name="TAKAHASHI HIROAKI(高橋　宏明)" userId="6ef15c8c-b4e7-4ffd-b0c6-06f7ddaffc9c" providerId="ADAL" clId="{EC1CB870-C88F-4B30-9DB6-AA59EFE18E74}" dt="2025-11-06T10:48:10.264" v="53"/>
          <ac:spMkLst>
            <pc:docMk/>
            <pc:sldMk cId="1924215391" sldId="290"/>
            <ac:spMk id="10" creationId="{AB12CD4C-C5E5-FAC2-1E83-84A46CBE1016}"/>
          </ac:spMkLst>
        </pc:spChg>
        <pc:spChg chg="add mod">
          <ac:chgData name="TAKAHASHI HIROAKI(高橋　宏明)" userId="6ef15c8c-b4e7-4ffd-b0c6-06f7ddaffc9c" providerId="ADAL" clId="{EC1CB870-C88F-4B30-9DB6-AA59EFE18E74}" dt="2025-11-06T10:48:10.264" v="53"/>
          <ac:spMkLst>
            <pc:docMk/>
            <pc:sldMk cId="1924215391" sldId="290"/>
            <ac:spMk id="11" creationId="{322F2007-27F0-A21B-FF23-86F625AB1D65}"/>
          </ac:spMkLst>
        </pc:spChg>
        <pc:spChg chg="add mod">
          <ac:chgData name="TAKAHASHI HIROAKI(高橋　宏明)" userId="6ef15c8c-b4e7-4ffd-b0c6-06f7ddaffc9c" providerId="ADAL" clId="{EC1CB870-C88F-4B30-9DB6-AA59EFE18E74}" dt="2025-11-06T10:48:10.264" v="53"/>
          <ac:spMkLst>
            <pc:docMk/>
            <pc:sldMk cId="1924215391" sldId="290"/>
            <ac:spMk id="12" creationId="{B0A8600D-FA1A-C397-AD4E-7DB06DC69BBA}"/>
          </ac:spMkLst>
        </pc:spChg>
        <pc:spChg chg="add mod">
          <ac:chgData name="TAKAHASHI HIROAKI(高橋　宏明)" userId="6ef15c8c-b4e7-4ffd-b0c6-06f7ddaffc9c" providerId="ADAL" clId="{EC1CB870-C88F-4B30-9DB6-AA59EFE18E74}" dt="2025-11-06T10:53:57.568" v="179" actId="1076"/>
          <ac:spMkLst>
            <pc:docMk/>
            <pc:sldMk cId="1924215391" sldId="290"/>
            <ac:spMk id="13" creationId="{B5F2C299-0EE6-FA91-4DA5-21E2FE7D85B0}"/>
          </ac:spMkLst>
        </pc:spChg>
        <pc:spChg chg="add mod">
          <ac:chgData name="TAKAHASHI HIROAKI(高橋　宏明)" userId="6ef15c8c-b4e7-4ffd-b0c6-06f7ddaffc9c" providerId="ADAL" clId="{EC1CB870-C88F-4B30-9DB6-AA59EFE18E74}" dt="2025-11-06T10:54:14.269" v="181" actId="1076"/>
          <ac:spMkLst>
            <pc:docMk/>
            <pc:sldMk cId="1924215391" sldId="290"/>
            <ac:spMk id="14" creationId="{44331B63-51F4-8396-F61E-3FDBCDBF307E}"/>
          </ac:spMkLst>
        </pc:spChg>
        <pc:spChg chg="add mod">
          <ac:chgData name="TAKAHASHI HIROAKI(高橋　宏明)" userId="6ef15c8c-b4e7-4ffd-b0c6-06f7ddaffc9c" providerId="ADAL" clId="{EC1CB870-C88F-4B30-9DB6-AA59EFE18E74}" dt="2025-11-06T10:54:32.798" v="187" actId="20577"/>
          <ac:spMkLst>
            <pc:docMk/>
            <pc:sldMk cId="1924215391" sldId="290"/>
            <ac:spMk id="15" creationId="{F6EE3840-1AA8-006C-6FBB-6DF45D52CA57}"/>
          </ac:spMkLst>
        </pc:spChg>
        <pc:spChg chg="add mod">
          <ac:chgData name="TAKAHASHI HIROAKI(高橋　宏明)" userId="6ef15c8c-b4e7-4ffd-b0c6-06f7ddaffc9c" providerId="ADAL" clId="{EC1CB870-C88F-4B30-9DB6-AA59EFE18E74}" dt="2025-11-06T10:54:55.922" v="190" actId="1076"/>
          <ac:spMkLst>
            <pc:docMk/>
            <pc:sldMk cId="1924215391" sldId="290"/>
            <ac:spMk id="16" creationId="{A4FCDFFC-DDF0-6DCD-CCB5-4C6DE2D6B8AC}"/>
          </ac:spMkLst>
        </pc:spChg>
        <pc:spChg chg="add mod">
          <ac:chgData name="TAKAHASHI HIROAKI(高橋　宏明)" userId="6ef15c8c-b4e7-4ffd-b0c6-06f7ddaffc9c" providerId="ADAL" clId="{EC1CB870-C88F-4B30-9DB6-AA59EFE18E74}" dt="2025-11-06T11:08:42.217" v="459"/>
          <ac:spMkLst>
            <pc:docMk/>
            <pc:sldMk cId="1924215391" sldId="290"/>
            <ac:spMk id="17" creationId="{177CAB39-B3A4-C241-F3C1-9E52CCBC8610}"/>
          </ac:spMkLst>
        </pc:spChg>
        <pc:picChg chg="add mod">
          <ac:chgData name="TAKAHASHI HIROAKI(高橋　宏明)" userId="6ef15c8c-b4e7-4ffd-b0c6-06f7ddaffc9c" providerId="ADAL" clId="{EC1CB870-C88F-4B30-9DB6-AA59EFE18E74}" dt="2025-11-06T10:48:10.264" v="53"/>
          <ac:picMkLst>
            <pc:docMk/>
            <pc:sldMk cId="1924215391" sldId="290"/>
            <ac:picMk id="5" creationId="{22F9B913-F6FB-841C-8B8F-19B021A8B9F9}"/>
          </ac:picMkLst>
        </pc:picChg>
        <pc:picChg chg="add mod">
          <ac:chgData name="TAKAHASHI HIROAKI(高橋　宏明)" userId="6ef15c8c-b4e7-4ffd-b0c6-06f7ddaffc9c" providerId="ADAL" clId="{EC1CB870-C88F-4B30-9DB6-AA59EFE18E74}" dt="2025-11-06T10:48:10.264" v="53"/>
          <ac:picMkLst>
            <pc:docMk/>
            <pc:sldMk cId="1924215391" sldId="290"/>
            <ac:picMk id="6" creationId="{ACDFE070-66B5-DBFC-DBDB-A559BA55D657}"/>
          </ac:picMkLst>
        </pc:picChg>
      </pc:sldChg>
      <pc:sldChg chg="addSp delSp modSp new mod">
        <pc:chgData name="TAKAHASHI HIROAKI(高橋　宏明)" userId="6ef15c8c-b4e7-4ffd-b0c6-06f7ddaffc9c" providerId="ADAL" clId="{EC1CB870-C88F-4B30-9DB6-AA59EFE18E74}" dt="2025-11-06T11:14:53.320" v="521" actId="14100"/>
        <pc:sldMkLst>
          <pc:docMk/>
          <pc:sldMk cId="558002776" sldId="291"/>
        </pc:sldMkLst>
        <pc:spChg chg="del">
          <ac:chgData name="TAKAHASHI HIROAKI(高橋　宏明)" userId="6ef15c8c-b4e7-4ffd-b0c6-06f7ddaffc9c" providerId="ADAL" clId="{EC1CB870-C88F-4B30-9DB6-AA59EFE18E74}" dt="2025-11-06T10:48:22.870" v="55" actId="478"/>
          <ac:spMkLst>
            <pc:docMk/>
            <pc:sldMk cId="558002776" sldId="291"/>
            <ac:spMk id="2" creationId="{1887D493-7C3A-83FD-1E03-19C5DF887FCD}"/>
          </ac:spMkLst>
        </pc:spChg>
        <pc:spChg chg="del">
          <ac:chgData name="TAKAHASHI HIROAKI(高橋　宏明)" userId="6ef15c8c-b4e7-4ffd-b0c6-06f7ddaffc9c" providerId="ADAL" clId="{EC1CB870-C88F-4B30-9DB6-AA59EFE18E74}" dt="2025-11-06T10:48:24.270" v="56" actId="478"/>
          <ac:spMkLst>
            <pc:docMk/>
            <pc:sldMk cId="558002776" sldId="291"/>
            <ac:spMk id="3" creationId="{E92C06DA-319A-140F-0513-B3E29A976F69}"/>
          </ac:spMkLst>
        </pc:spChg>
        <pc:spChg chg="add mod">
          <ac:chgData name="TAKAHASHI HIROAKI(高橋　宏明)" userId="6ef15c8c-b4e7-4ffd-b0c6-06f7ddaffc9c" providerId="ADAL" clId="{EC1CB870-C88F-4B30-9DB6-AA59EFE18E74}" dt="2025-11-06T11:00:27.998" v="268" actId="20577"/>
          <ac:spMkLst>
            <pc:docMk/>
            <pc:sldMk cId="558002776" sldId="291"/>
            <ac:spMk id="4" creationId="{797F19F2-6EB1-FB63-6D79-C1C2A12F455A}"/>
          </ac:spMkLst>
        </pc:spChg>
        <pc:spChg chg="add mod">
          <ac:chgData name="TAKAHASHI HIROAKI(高橋　宏明)" userId="6ef15c8c-b4e7-4ffd-b0c6-06f7ddaffc9c" providerId="ADAL" clId="{EC1CB870-C88F-4B30-9DB6-AA59EFE18E74}" dt="2025-11-06T10:48:40.325" v="57"/>
          <ac:spMkLst>
            <pc:docMk/>
            <pc:sldMk cId="558002776" sldId="291"/>
            <ac:spMk id="6" creationId="{F5F8E1A0-8163-DDCA-5969-64AA89230A77}"/>
          </ac:spMkLst>
        </pc:spChg>
        <pc:spChg chg="add mod">
          <ac:chgData name="TAKAHASHI HIROAKI(高橋　宏明)" userId="6ef15c8c-b4e7-4ffd-b0c6-06f7ddaffc9c" providerId="ADAL" clId="{EC1CB870-C88F-4B30-9DB6-AA59EFE18E74}" dt="2025-11-06T11:14:53.320" v="521" actId="14100"/>
          <ac:spMkLst>
            <pc:docMk/>
            <pc:sldMk cId="558002776" sldId="291"/>
            <ac:spMk id="7" creationId="{2E318BAA-B445-78A9-9153-673D2633E13F}"/>
          </ac:spMkLst>
        </pc:spChg>
        <pc:spChg chg="add mod">
          <ac:chgData name="TAKAHASHI HIROAKI(高橋　宏明)" userId="6ef15c8c-b4e7-4ffd-b0c6-06f7ddaffc9c" providerId="ADAL" clId="{EC1CB870-C88F-4B30-9DB6-AA59EFE18E74}" dt="2025-11-06T10:48:40.325" v="57"/>
          <ac:spMkLst>
            <pc:docMk/>
            <pc:sldMk cId="558002776" sldId="291"/>
            <ac:spMk id="8" creationId="{3BFC7855-D774-4491-7EE1-F7F3D065BE49}"/>
          </ac:spMkLst>
        </pc:spChg>
        <pc:spChg chg="add mod">
          <ac:chgData name="TAKAHASHI HIROAKI(高橋　宏明)" userId="6ef15c8c-b4e7-4ffd-b0c6-06f7ddaffc9c" providerId="ADAL" clId="{EC1CB870-C88F-4B30-9DB6-AA59EFE18E74}" dt="2025-11-06T10:48:40.325" v="57"/>
          <ac:spMkLst>
            <pc:docMk/>
            <pc:sldMk cId="558002776" sldId="291"/>
            <ac:spMk id="9" creationId="{57009D33-05BF-C24E-CFA0-FC9A60DAA2F1}"/>
          </ac:spMkLst>
        </pc:spChg>
        <pc:spChg chg="add mod">
          <ac:chgData name="TAKAHASHI HIROAKI(高橋　宏明)" userId="6ef15c8c-b4e7-4ffd-b0c6-06f7ddaffc9c" providerId="ADAL" clId="{EC1CB870-C88F-4B30-9DB6-AA59EFE18E74}" dt="2025-11-06T10:48:40.325" v="57"/>
          <ac:spMkLst>
            <pc:docMk/>
            <pc:sldMk cId="558002776" sldId="291"/>
            <ac:spMk id="10" creationId="{31B16275-F5A9-7487-FFEA-84855ABEE2C4}"/>
          </ac:spMkLst>
        </pc:spChg>
        <pc:spChg chg="add mod">
          <ac:chgData name="TAKAHASHI HIROAKI(高橋　宏明)" userId="6ef15c8c-b4e7-4ffd-b0c6-06f7ddaffc9c" providerId="ADAL" clId="{EC1CB870-C88F-4B30-9DB6-AA59EFE18E74}" dt="2025-11-06T10:48:40.325" v="57"/>
          <ac:spMkLst>
            <pc:docMk/>
            <pc:sldMk cId="558002776" sldId="291"/>
            <ac:spMk id="12" creationId="{DA36CCF5-B018-B584-A3E1-4AE8F02438A4}"/>
          </ac:spMkLst>
        </pc:spChg>
        <pc:spChg chg="add mod">
          <ac:chgData name="TAKAHASHI HIROAKI(高橋　宏明)" userId="6ef15c8c-b4e7-4ffd-b0c6-06f7ddaffc9c" providerId="ADAL" clId="{EC1CB870-C88F-4B30-9DB6-AA59EFE18E74}" dt="2025-11-06T10:55:24.648" v="192" actId="1076"/>
          <ac:spMkLst>
            <pc:docMk/>
            <pc:sldMk cId="558002776" sldId="291"/>
            <ac:spMk id="13" creationId="{79B478FF-DEAE-9691-6D8B-EA19C0811731}"/>
          </ac:spMkLst>
        </pc:spChg>
        <pc:spChg chg="add mod">
          <ac:chgData name="TAKAHASHI HIROAKI(高橋　宏明)" userId="6ef15c8c-b4e7-4ffd-b0c6-06f7ddaffc9c" providerId="ADAL" clId="{EC1CB870-C88F-4B30-9DB6-AA59EFE18E74}" dt="2025-11-06T10:55:35.434" v="194" actId="1076"/>
          <ac:spMkLst>
            <pc:docMk/>
            <pc:sldMk cId="558002776" sldId="291"/>
            <ac:spMk id="14" creationId="{850B67A5-59E1-3ECE-5371-0E5F83C87409}"/>
          </ac:spMkLst>
        </pc:spChg>
        <pc:spChg chg="add mod">
          <ac:chgData name="TAKAHASHI HIROAKI(高橋　宏明)" userId="6ef15c8c-b4e7-4ffd-b0c6-06f7ddaffc9c" providerId="ADAL" clId="{EC1CB870-C88F-4B30-9DB6-AA59EFE18E74}" dt="2025-11-06T10:55:46.920" v="196" actId="1076"/>
          <ac:spMkLst>
            <pc:docMk/>
            <pc:sldMk cId="558002776" sldId="291"/>
            <ac:spMk id="15" creationId="{54ECF8EA-BCA0-8E0A-CFE5-A0C5F3508716}"/>
          </ac:spMkLst>
        </pc:spChg>
        <pc:spChg chg="add mod">
          <ac:chgData name="TAKAHASHI HIROAKI(高橋　宏明)" userId="6ef15c8c-b4e7-4ffd-b0c6-06f7ddaffc9c" providerId="ADAL" clId="{EC1CB870-C88F-4B30-9DB6-AA59EFE18E74}" dt="2025-11-06T11:08:44.805" v="460"/>
          <ac:spMkLst>
            <pc:docMk/>
            <pc:sldMk cId="558002776" sldId="291"/>
            <ac:spMk id="16" creationId="{F268A149-732B-E0AD-39BD-23D5C670E202}"/>
          </ac:spMkLst>
        </pc:spChg>
        <pc:spChg chg="add mod">
          <ac:chgData name="TAKAHASHI HIROAKI(高橋　宏明)" userId="6ef15c8c-b4e7-4ffd-b0c6-06f7ddaffc9c" providerId="ADAL" clId="{EC1CB870-C88F-4B30-9DB6-AA59EFE18E74}" dt="2025-11-06T11:10:33.648" v="471" actId="1076"/>
          <ac:spMkLst>
            <pc:docMk/>
            <pc:sldMk cId="558002776" sldId="291"/>
            <ac:spMk id="17" creationId="{CF514E0C-7D85-3550-53D6-317D144DB1FE}"/>
          </ac:spMkLst>
        </pc:spChg>
        <pc:picChg chg="add mod">
          <ac:chgData name="TAKAHASHI HIROAKI(高橋　宏明)" userId="6ef15c8c-b4e7-4ffd-b0c6-06f7ddaffc9c" providerId="ADAL" clId="{EC1CB870-C88F-4B30-9DB6-AA59EFE18E74}" dt="2025-11-06T10:48:40.325" v="57"/>
          <ac:picMkLst>
            <pc:docMk/>
            <pc:sldMk cId="558002776" sldId="291"/>
            <ac:picMk id="5" creationId="{92160852-835C-13E6-0827-11B3C2F0E422}"/>
          </ac:picMkLst>
        </pc:picChg>
        <pc:picChg chg="add mod">
          <ac:chgData name="TAKAHASHI HIROAKI(高橋　宏明)" userId="6ef15c8c-b4e7-4ffd-b0c6-06f7ddaffc9c" providerId="ADAL" clId="{EC1CB870-C88F-4B30-9DB6-AA59EFE18E74}" dt="2025-11-06T10:48:40.325" v="57"/>
          <ac:picMkLst>
            <pc:docMk/>
            <pc:sldMk cId="558002776" sldId="291"/>
            <ac:picMk id="11" creationId="{06564463-3223-3054-A365-A3260C831A16}"/>
          </ac:picMkLst>
        </pc:picChg>
      </pc:sldChg>
      <pc:sldChg chg="del">
        <pc:chgData name="TAKAHASHI HIROAKI(高橋　宏明)" userId="6ef15c8c-b4e7-4ffd-b0c6-06f7ddaffc9c" providerId="ADAL" clId="{EC1CB870-C88F-4B30-9DB6-AA59EFE18E74}" dt="2025-11-06T10:42:58.547" v="10" actId="2696"/>
        <pc:sldMkLst>
          <pc:docMk/>
          <pc:sldMk cId="2287716225" sldId="291"/>
        </pc:sldMkLst>
      </pc:sldChg>
      <pc:sldChg chg="addSp delSp modSp new mod">
        <pc:chgData name="TAKAHASHI HIROAKI(高橋　宏明)" userId="6ef15c8c-b4e7-4ffd-b0c6-06f7ddaffc9c" providerId="ADAL" clId="{EC1CB870-C88F-4B30-9DB6-AA59EFE18E74}" dt="2025-11-06T11:15:00.894" v="522" actId="1076"/>
        <pc:sldMkLst>
          <pc:docMk/>
          <pc:sldMk cId="151102960" sldId="292"/>
        </pc:sldMkLst>
        <pc:spChg chg="del">
          <ac:chgData name="TAKAHASHI HIROAKI(高橋　宏明)" userId="6ef15c8c-b4e7-4ffd-b0c6-06f7ddaffc9c" providerId="ADAL" clId="{EC1CB870-C88F-4B30-9DB6-AA59EFE18E74}" dt="2025-11-06T10:48:57.810" v="59" actId="478"/>
          <ac:spMkLst>
            <pc:docMk/>
            <pc:sldMk cId="151102960" sldId="292"/>
            <ac:spMk id="2" creationId="{FEF7EA8E-907E-1ED7-22B5-276B08D0A9CD}"/>
          </ac:spMkLst>
        </pc:spChg>
        <pc:spChg chg="del">
          <ac:chgData name="TAKAHASHI HIROAKI(高橋　宏明)" userId="6ef15c8c-b4e7-4ffd-b0c6-06f7ddaffc9c" providerId="ADAL" clId="{EC1CB870-C88F-4B30-9DB6-AA59EFE18E74}" dt="2025-11-06T10:49:00.748" v="60" actId="478"/>
          <ac:spMkLst>
            <pc:docMk/>
            <pc:sldMk cId="151102960" sldId="292"/>
            <ac:spMk id="3" creationId="{79C0899A-94BF-E6F2-00D4-1085B8F490C2}"/>
          </ac:spMkLst>
        </pc:spChg>
        <pc:spChg chg="add mod">
          <ac:chgData name="TAKAHASHI HIROAKI(高橋　宏明)" userId="6ef15c8c-b4e7-4ffd-b0c6-06f7ddaffc9c" providerId="ADAL" clId="{EC1CB870-C88F-4B30-9DB6-AA59EFE18E74}" dt="2025-11-06T10:49:30.056" v="105"/>
          <ac:spMkLst>
            <pc:docMk/>
            <pc:sldMk cId="151102960" sldId="292"/>
            <ac:spMk id="4" creationId="{06A7A75E-D799-9A85-D318-AD973E8BC82D}"/>
          </ac:spMkLst>
        </pc:spChg>
        <pc:spChg chg="add mod">
          <ac:chgData name="TAKAHASHI HIROAKI(高橋　宏明)" userId="6ef15c8c-b4e7-4ffd-b0c6-06f7ddaffc9c" providerId="ADAL" clId="{EC1CB870-C88F-4B30-9DB6-AA59EFE18E74}" dt="2025-11-06T10:49:10.684" v="61"/>
          <ac:spMkLst>
            <pc:docMk/>
            <pc:sldMk cId="151102960" sldId="292"/>
            <ac:spMk id="6" creationId="{393B7D2C-4A6E-0ABC-44B6-6C5FEC0DD562}"/>
          </ac:spMkLst>
        </pc:spChg>
        <pc:spChg chg="add mod">
          <ac:chgData name="TAKAHASHI HIROAKI(高橋　宏明)" userId="6ef15c8c-b4e7-4ffd-b0c6-06f7ddaffc9c" providerId="ADAL" clId="{EC1CB870-C88F-4B30-9DB6-AA59EFE18E74}" dt="2025-11-06T11:14:31.461" v="519" actId="14100"/>
          <ac:spMkLst>
            <pc:docMk/>
            <pc:sldMk cId="151102960" sldId="292"/>
            <ac:spMk id="7" creationId="{51CA24CC-ADA8-098F-4CC9-81B7D894DB67}"/>
          </ac:spMkLst>
        </pc:spChg>
        <pc:spChg chg="add mod">
          <ac:chgData name="TAKAHASHI HIROAKI(高橋　宏明)" userId="6ef15c8c-b4e7-4ffd-b0c6-06f7ddaffc9c" providerId="ADAL" clId="{EC1CB870-C88F-4B30-9DB6-AA59EFE18E74}" dt="2025-11-06T10:49:10.684" v="61"/>
          <ac:spMkLst>
            <pc:docMk/>
            <pc:sldMk cId="151102960" sldId="292"/>
            <ac:spMk id="8" creationId="{B4821E6A-5FE8-C270-8A79-F3AE13B3C7F3}"/>
          </ac:spMkLst>
        </pc:spChg>
        <pc:spChg chg="add mod">
          <ac:chgData name="TAKAHASHI HIROAKI(高橋　宏明)" userId="6ef15c8c-b4e7-4ffd-b0c6-06f7ddaffc9c" providerId="ADAL" clId="{EC1CB870-C88F-4B30-9DB6-AA59EFE18E74}" dt="2025-11-06T10:57:28.956" v="206" actId="1076"/>
          <ac:spMkLst>
            <pc:docMk/>
            <pc:sldMk cId="151102960" sldId="292"/>
            <ac:spMk id="9" creationId="{4DD2C77B-6A38-990A-11CD-D93B5BD98F6E}"/>
          </ac:spMkLst>
        </pc:spChg>
        <pc:spChg chg="add del mod">
          <ac:chgData name="TAKAHASHI HIROAKI(高橋　宏明)" userId="6ef15c8c-b4e7-4ffd-b0c6-06f7ddaffc9c" providerId="ADAL" clId="{EC1CB870-C88F-4B30-9DB6-AA59EFE18E74}" dt="2025-11-06T11:10:42.470" v="474" actId="478"/>
          <ac:spMkLst>
            <pc:docMk/>
            <pc:sldMk cId="151102960" sldId="292"/>
            <ac:spMk id="10" creationId="{39CB453F-933E-5747-EAD7-4E7386AFC27F}"/>
          </ac:spMkLst>
        </pc:spChg>
        <pc:spChg chg="add mod">
          <ac:chgData name="TAKAHASHI HIROAKI(高橋　宏明)" userId="6ef15c8c-b4e7-4ffd-b0c6-06f7ddaffc9c" providerId="ADAL" clId="{EC1CB870-C88F-4B30-9DB6-AA59EFE18E74}" dt="2025-11-06T11:04:06.484" v="329" actId="1076"/>
          <ac:spMkLst>
            <pc:docMk/>
            <pc:sldMk cId="151102960" sldId="292"/>
            <ac:spMk id="12" creationId="{5575DDD1-A9B0-FDD6-A907-90200E462350}"/>
          </ac:spMkLst>
        </pc:spChg>
        <pc:spChg chg="add mod">
          <ac:chgData name="TAKAHASHI HIROAKI(高橋　宏明)" userId="6ef15c8c-b4e7-4ffd-b0c6-06f7ddaffc9c" providerId="ADAL" clId="{EC1CB870-C88F-4B30-9DB6-AA59EFE18E74}" dt="2025-11-06T10:57:02.176" v="204"/>
          <ac:spMkLst>
            <pc:docMk/>
            <pc:sldMk cId="151102960" sldId="292"/>
            <ac:spMk id="15" creationId="{700ABB89-B375-7820-9313-158ACD2AC78F}"/>
          </ac:spMkLst>
        </pc:spChg>
        <pc:spChg chg="add mod">
          <ac:chgData name="TAKAHASHI HIROAKI(高橋　宏明)" userId="6ef15c8c-b4e7-4ffd-b0c6-06f7ddaffc9c" providerId="ADAL" clId="{EC1CB870-C88F-4B30-9DB6-AA59EFE18E74}" dt="2025-11-06T10:57:12.840" v="205"/>
          <ac:spMkLst>
            <pc:docMk/>
            <pc:sldMk cId="151102960" sldId="292"/>
            <ac:spMk id="16" creationId="{691AB6FC-8263-6512-021B-C9FDA499B460}"/>
          </ac:spMkLst>
        </pc:spChg>
        <pc:spChg chg="add del mod">
          <ac:chgData name="TAKAHASHI HIROAKI(高橋　宏明)" userId="6ef15c8c-b4e7-4ffd-b0c6-06f7ddaffc9c" providerId="ADAL" clId="{EC1CB870-C88F-4B30-9DB6-AA59EFE18E74}" dt="2025-11-06T10:57:50.885" v="214" actId="478"/>
          <ac:spMkLst>
            <pc:docMk/>
            <pc:sldMk cId="151102960" sldId="292"/>
            <ac:spMk id="17" creationId="{5D237AC0-8D5B-BEF3-CC3D-9786CFA6572D}"/>
          </ac:spMkLst>
        </pc:spChg>
        <pc:spChg chg="add mod">
          <ac:chgData name="TAKAHASHI HIROAKI(高橋　宏明)" userId="6ef15c8c-b4e7-4ffd-b0c6-06f7ddaffc9c" providerId="ADAL" clId="{EC1CB870-C88F-4B30-9DB6-AA59EFE18E74}" dt="2025-11-06T10:58:08.731" v="219" actId="1076"/>
          <ac:spMkLst>
            <pc:docMk/>
            <pc:sldMk cId="151102960" sldId="292"/>
            <ac:spMk id="18" creationId="{F053F510-33A5-ACC4-D24B-9524F7D20E16}"/>
          </ac:spMkLst>
        </pc:spChg>
        <pc:spChg chg="add mod">
          <ac:chgData name="TAKAHASHI HIROAKI(高橋　宏明)" userId="6ef15c8c-b4e7-4ffd-b0c6-06f7ddaffc9c" providerId="ADAL" clId="{EC1CB870-C88F-4B30-9DB6-AA59EFE18E74}" dt="2025-11-06T11:15:00.894" v="522" actId="1076"/>
          <ac:spMkLst>
            <pc:docMk/>
            <pc:sldMk cId="151102960" sldId="292"/>
            <ac:spMk id="19" creationId="{0B49944E-1B45-C10F-60BD-90EB0EE5B168}"/>
          </ac:spMkLst>
        </pc:spChg>
        <pc:spChg chg="add del mod">
          <ac:chgData name="TAKAHASHI HIROAKI(高橋　宏明)" userId="6ef15c8c-b4e7-4ffd-b0c6-06f7ddaffc9c" providerId="ADAL" clId="{EC1CB870-C88F-4B30-9DB6-AA59EFE18E74}" dt="2025-11-06T11:10:41.201" v="473" actId="478"/>
          <ac:spMkLst>
            <pc:docMk/>
            <pc:sldMk cId="151102960" sldId="292"/>
            <ac:spMk id="20" creationId="{8A5F51CF-5C58-76F1-AE07-AE0393D3A22A}"/>
          </ac:spMkLst>
        </pc:spChg>
        <pc:picChg chg="add mod">
          <ac:chgData name="TAKAHASHI HIROAKI(高橋　宏明)" userId="6ef15c8c-b4e7-4ffd-b0c6-06f7ddaffc9c" providerId="ADAL" clId="{EC1CB870-C88F-4B30-9DB6-AA59EFE18E74}" dt="2025-11-06T10:49:10.684" v="61"/>
          <ac:picMkLst>
            <pc:docMk/>
            <pc:sldMk cId="151102960" sldId="292"/>
            <ac:picMk id="5" creationId="{7479864D-A63E-62D1-E30A-F14A2A781325}"/>
          </ac:picMkLst>
        </pc:picChg>
        <pc:picChg chg="add del mod">
          <ac:chgData name="TAKAHASHI HIROAKI(高橋　宏明)" userId="6ef15c8c-b4e7-4ffd-b0c6-06f7ddaffc9c" providerId="ADAL" clId="{EC1CB870-C88F-4B30-9DB6-AA59EFE18E74}" dt="2025-11-06T10:55:50.989" v="197" actId="478"/>
          <ac:picMkLst>
            <pc:docMk/>
            <pc:sldMk cId="151102960" sldId="292"/>
            <ac:picMk id="11" creationId="{C5D63621-3E3B-5AFF-0C1A-EC106905B2A0}"/>
          </ac:picMkLst>
        </pc:picChg>
        <pc:picChg chg="add mod">
          <ac:chgData name="TAKAHASHI HIROAKI(高橋　宏明)" userId="6ef15c8c-b4e7-4ffd-b0c6-06f7ddaffc9c" providerId="ADAL" clId="{EC1CB870-C88F-4B30-9DB6-AA59EFE18E74}" dt="2025-11-06T10:56:54.751" v="203" actId="1076"/>
          <ac:picMkLst>
            <pc:docMk/>
            <pc:sldMk cId="151102960" sldId="292"/>
            <ac:picMk id="14" creationId="{0DA277CA-F914-E327-8002-A5CD0C66C5DB}"/>
          </ac:picMkLst>
        </pc:picChg>
      </pc:sldChg>
      <pc:sldChg chg="del">
        <pc:chgData name="TAKAHASHI HIROAKI(高橋　宏明)" userId="6ef15c8c-b4e7-4ffd-b0c6-06f7ddaffc9c" providerId="ADAL" clId="{EC1CB870-C88F-4B30-9DB6-AA59EFE18E74}" dt="2025-11-06T10:42:51.469" v="8" actId="2696"/>
        <pc:sldMkLst>
          <pc:docMk/>
          <pc:sldMk cId="1652291146" sldId="292"/>
        </pc:sldMkLst>
      </pc:sldChg>
      <pc:sldChg chg="addSp delSp modSp new mod">
        <pc:chgData name="TAKAHASHI HIROAKI(高橋　宏明)" userId="6ef15c8c-b4e7-4ffd-b0c6-06f7ddaffc9c" providerId="ADAL" clId="{EC1CB870-C88F-4B30-9DB6-AA59EFE18E74}" dt="2025-11-06T11:16:46.630" v="572" actId="1076"/>
        <pc:sldMkLst>
          <pc:docMk/>
          <pc:sldMk cId="2317722360" sldId="293"/>
        </pc:sldMkLst>
        <pc:spChg chg="del">
          <ac:chgData name="TAKAHASHI HIROAKI(高橋　宏明)" userId="6ef15c8c-b4e7-4ffd-b0c6-06f7ddaffc9c" providerId="ADAL" clId="{EC1CB870-C88F-4B30-9DB6-AA59EFE18E74}" dt="2025-11-06T10:49:37.038" v="107" actId="478"/>
          <ac:spMkLst>
            <pc:docMk/>
            <pc:sldMk cId="2317722360" sldId="293"/>
            <ac:spMk id="2" creationId="{9099A0BD-BD4C-0AE4-3840-D7E11425C26F}"/>
          </ac:spMkLst>
        </pc:spChg>
        <pc:spChg chg="del">
          <ac:chgData name="TAKAHASHI HIROAKI(高橋　宏明)" userId="6ef15c8c-b4e7-4ffd-b0c6-06f7ddaffc9c" providerId="ADAL" clId="{EC1CB870-C88F-4B30-9DB6-AA59EFE18E74}" dt="2025-11-06T10:49:38.457" v="108" actId="478"/>
          <ac:spMkLst>
            <pc:docMk/>
            <pc:sldMk cId="2317722360" sldId="293"/>
            <ac:spMk id="3" creationId="{1CB286CD-3AD9-6BD4-B60F-403315402D06}"/>
          </ac:spMkLst>
        </pc:spChg>
        <pc:spChg chg="add mod">
          <ac:chgData name="TAKAHASHI HIROAKI(高橋　宏明)" userId="6ef15c8c-b4e7-4ffd-b0c6-06f7ddaffc9c" providerId="ADAL" clId="{EC1CB870-C88F-4B30-9DB6-AA59EFE18E74}" dt="2025-11-06T10:49:57.927" v="127"/>
          <ac:spMkLst>
            <pc:docMk/>
            <pc:sldMk cId="2317722360" sldId="293"/>
            <ac:spMk id="4" creationId="{2D489E9F-65DC-CA23-CA9B-F912223346C3}"/>
          </ac:spMkLst>
        </pc:spChg>
        <pc:spChg chg="add mod">
          <ac:chgData name="TAKAHASHI HIROAKI(高橋　宏明)" userId="6ef15c8c-b4e7-4ffd-b0c6-06f7ddaffc9c" providerId="ADAL" clId="{EC1CB870-C88F-4B30-9DB6-AA59EFE18E74}" dt="2025-11-06T10:49:48.583" v="109"/>
          <ac:spMkLst>
            <pc:docMk/>
            <pc:sldMk cId="2317722360" sldId="293"/>
            <ac:spMk id="6" creationId="{154B2B4B-5DEB-6F47-9B2F-9FD27F5F5346}"/>
          </ac:spMkLst>
        </pc:spChg>
        <pc:spChg chg="add mod">
          <ac:chgData name="TAKAHASHI HIROAKI(高橋　宏明)" userId="6ef15c8c-b4e7-4ffd-b0c6-06f7ddaffc9c" providerId="ADAL" clId="{EC1CB870-C88F-4B30-9DB6-AA59EFE18E74}" dt="2025-11-06T11:11:45.913" v="489" actId="14100"/>
          <ac:spMkLst>
            <pc:docMk/>
            <pc:sldMk cId="2317722360" sldId="293"/>
            <ac:spMk id="7" creationId="{2B8D916B-D26D-33D4-D202-2B0C553C6615}"/>
          </ac:spMkLst>
        </pc:spChg>
        <pc:spChg chg="add mod">
          <ac:chgData name="TAKAHASHI HIROAKI(高橋　宏明)" userId="6ef15c8c-b4e7-4ffd-b0c6-06f7ddaffc9c" providerId="ADAL" clId="{EC1CB870-C88F-4B30-9DB6-AA59EFE18E74}" dt="2025-11-06T11:16:46.630" v="572" actId="1076"/>
          <ac:spMkLst>
            <pc:docMk/>
            <pc:sldMk cId="2317722360" sldId="293"/>
            <ac:spMk id="8" creationId="{50D183C5-E187-A396-F0F3-CC7C5B46FB68}"/>
          </ac:spMkLst>
        </pc:spChg>
        <pc:spChg chg="add del mod">
          <ac:chgData name="TAKAHASHI HIROAKI(高橋　宏明)" userId="6ef15c8c-b4e7-4ffd-b0c6-06f7ddaffc9c" providerId="ADAL" clId="{EC1CB870-C88F-4B30-9DB6-AA59EFE18E74}" dt="2025-11-06T11:10:10.718" v="469" actId="478"/>
          <ac:spMkLst>
            <pc:docMk/>
            <pc:sldMk cId="2317722360" sldId="293"/>
            <ac:spMk id="9" creationId="{78259659-F6D5-74FD-BE36-336D4BCCCBD5}"/>
          </ac:spMkLst>
        </pc:spChg>
        <pc:spChg chg="add mod">
          <ac:chgData name="TAKAHASHI HIROAKI(高橋　宏明)" userId="6ef15c8c-b4e7-4ffd-b0c6-06f7ddaffc9c" providerId="ADAL" clId="{EC1CB870-C88F-4B30-9DB6-AA59EFE18E74}" dt="2025-11-06T11:10:05.569" v="468" actId="1076"/>
          <ac:spMkLst>
            <pc:docMk/>
            <pc:sldMk cId="2317722360" sldId="293"/>
            <ac:spMk id="10" creationId="{A8EE9674-6C5E-40FA-6617-ECB1B9070CC3}"/>
          </ac:spMkLst>
        </pc:spChg>
        <pc:spChg chg="add mod">
          <ac:chgData name="TAKAHASHI HIROAKI(高橋　宏明)" userId="6ef15c8c-b4e7-4ffd-b0c6-06f7ddaffc9c" providerId="ADAL" clId="{EC1CB870-C88F-4B30-9DB6-AA59EFE18E74}" dt="2025-11-06T11:11:39.095" v="488" actId="1076"/>
          <ac:spMkLst>
            <pc:docMk/>
            <pc:sldMk cId="2317722360" sldId="293"/>
            <ac:spMk id="12" creationId="{D517740A-1CA7-E8F6-2FFB-9A866ABC4EF9}"/>
          </ac:spMkLst>
        </pc:spChg>
        <pc:spChg chg="add mod">
          <ac:chgData name="TAKAHASHI HIROAKI(高橋　宏明)" userId="6ef15c8c-b4e7-4ffd-b0c6-06f7ddaffc9c" providerId="ADAL" clId="{EC1CB870-C88F-4B30-9DB6-AA59EFE18E74}" dt="2025-11-06T11:09:59.424" v="467"/>
          <ac:spMkLst>
            <pc:docMk/>
            <pc:sldMk cId="2317722360" sldId="293"/>
            <ac:spMk id="15" creationId="{F4D36C86-6683-D4B4-4024-A6CC301AF9B1}"/>
          </ac:spMkLst>
        </pc:spChg>
        <pc:spChg chg="add mod">
          <ac:chgData name="TAKAHASHI HIROAKI(高橋　宏明)" userId="6ef15c8c-b4e7-4ffd-b0c6-06f7ddaffc9c" providerId="ADAL" clId="{EC1CB870-C88F-4B30-9DB6-AA59EFE18E74}" dt="2025-11-06T11:11:10.307" v="476" actId="1076"/>
          <ac:spMkLst>
            <pc:docMk/>
            <pc:sldMk cId="2317722360" sldId="293"/>
            <ac:spMk id="16" creationId="{87B51FAE-FDFA-3DE8-D752-BE2154218373}"/>
          </ac:spMkLst>
        </pc:spChg>
        <pc:spChg chg="add mod">
          <ac:chgData name="TAKAHASHI HIROAKI(高橋　宏明)" userId="6ef15c8c-b4e7-4ffd-b0c6-06f7ddaffc9c" providerId="ADAL" clId="{EC1CB870-C88F-4B30-9DB6-AA59EFE18E74}" dt="2025-11-06T11:11:24.696" v="478" actId="1076"/>
          <ac:spMkLst>
            <pc:docMk/>
            <pc:sldMk cId="2317722360" sldId="293"/>
            <ac:spMk id="17" creationId="{82B24A10-1314-4477-7FFE-4CA3CCDF1DDC}"/>
          </ac:spMkLst>
        </pc:spChg>
        <pc:spChg chg="add mod">
          <ac:chgData name="TAKAHASHI HIROAKI(高橋　宏明)" userId="6ef15c8c-b4e7-4ffd-b0c6-06f7ddaffc9c" providerId="ADAL" clId="{EC1CB870-C88F-4B30-9DB6-AA59EFE18E74}" dt="2025-11-06T11:12:01.815" v="492" actId="1076"/>
          <ac:spMkLst>
            <pc:docMk/>
            <pc:sldMk cId="2317722360" sldId="293"/>
            <ac:spMk id="18" creationId="{3864128C-6D5D-A4BA-B3DB-CA0684D8F169}"/>
          </ac:spMkLst>
        </pc:spChg>
        <pc:picChg chg="add mod">
          <ac:chgData name="TAKAHASHI HIROAKI(高橋　宏明)" userId="6ef15c8c-b4e7-4ffd-b0c6-06f7ddaffc9c" providerId="ADAL" clId="{EC1CB870-C88F-4B30-9DB6-AA59EFE18E74}" dt="2025-11-06T10:49:48.583" v="109"/>
          <ac:picMkLst>
            <pc:docMk/>
            <pc:sldMk cId="2317722360" sldId="293"/>
            <ac:picMk id="5" creationId="{FE80442D-EC37-8337-E629-60A56DD72BFA}"/>
          </ac:picMkLst>
        </pc:picChg>
        <pc:picChg chg="add del mod">
          <ac:chgData name="TAKAHASHI HIROAKI(高橋　宏明)" userId="6ef15c8c-b4e7-4ffd-b0c6-06f7ddaffc9c" providerId="ADAL" clId="{EC1CB870-C88F-4B30-9DB6-AA59EFE18E74}" dt="2025-11-06T11:00:44.163" v="269" actId="478"/>
          <ac:picMkLst>
            <pc:docMk/>
            <pc:sldMk cId="2317722360" sldId="293"/>
            <ac:picMk id="11" creationId="{0EE04DA7-1BD3-4AFE-FEC3-4907542FE2A8}"/>
          </ac:picMkLst>
        </pc:picChg>
        <pc:picChg chg="add mod">
          <ac:chgData name="TAKAHASHI HIROAKI(高橋　宏明)" userId="6ef15c8c-b4e7-4ffd-b0c6-06f7ddaffc9c" providerId="ADAL" clId="{EC1CB870-C88F-4B30-9DB6-AA59EFE18E74}" dt="2025-11-06T11:09:51.197" v="466" actId="1076"/>
          <ac:picMkLst>
            <pc:docMk/>
            <pc:sldMk cId="2317722360" sldId="293"/>
            <ac:picMk id="14" creationId="{7695567D-15A9-C42E-EB47-51311A6FA6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1C6DB-6F95-4AEC-9794-6133BB83D955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CF664-8E26-4040-93D2-DAB15F51F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15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7670EB3-9709-52A2-34ED-72272FF1BB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645814" y="902714"/>
            <a:ext cx="8474374" cy="24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14000"/>
              </a:lnSpc>
              <a:buFontTx/>
              <a:buNone/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2000"/>
              </a:lnSpc>
            </a:pPr>
            <a:r>
              <a:rPr kumimoji="1" lang="ja-JP" altLang="en-US" dirty="0"/>
              <a:t>宛先がある場合は入力</a:t>
            </a:r>
          </a:p>
        </p:txBody>
      </p:sp>
      <p:sp>
        <p:nvSpPr>
          <p:cNvPr id="2" name="タイトル 24">
            <a:extLst>
              <a:ext uri="{FF2B5EF4-FFF2-40B4-BE49-F238E27FC236}">
                <a16:creationId xmlns:a16="http://schemas.microsoft.com/office/drawing/2014/main" id="{BBABCBE3-3F60-5F81-9986-28620343C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814" y="2104311"/>
            <a:ext cx="8474374" cy="1642181"/>
          </a:xfrm>
          <a:prstGeom prst="rect">
            <a:avLst/>
          </a:prstGeom>
        </p:spPr>
        <p:txBody>
          <a:bodyPr wrap="square" lIns="18000" anchor="b">
            <a:noAutofit/>
          </a:bodyPr>
          <a:lstStyle>
            <a:lvl1pPr>
              <a:lnSpc>
                <a:spcPct val="106000"/>
              </a:lnSpc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タイトルを入力：</a:t>
            </a:r>
            <a:r>
              <a:rPr kumimoji="1" lang="en-US" altLang="ja-JP" dirty="0"/>
              <a:t>32pt</a:t>
            </a:r>
            <a:br>
              <a:rPr kumimoji="1" lang="en-US" altLang="ja-JP" dirty="0"/>
            </a:br>
            <a:r>
              <a:rPr kumimoji="1" lang="en-US" altLang="ja-JP" dirty="0"/>
              <a:t>※3</a:t>
            </a:r>
            <a:r>
              <a:rPr kumimoji="1" lang="ja-JP" altLang="en-US" dirty="0"/>
              <a:t>行を目安に入力してください</a:t>
            </a:r>
          </a:p>
        </p:txBody>
      </p:sp>
      <p:sp>
        <p:nvSpPr>
          <p:cNvPr id="6" name="テキスト プレースホルダー">
            <a:extLst>
              <a:ext uri="{FF2B5EF4-FFF2-40B4-BE49-F238E27FC236}">
                <a16:creationId xmlns:a16="http://schemas.microsoft.com/office/drawing/2014/main" id="{4A08B6A9-51D6-D994-D6F0-4038D969A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45814" y="4282756"/>
            <a:ext cx="8474374" cy="245195"/>
          </a:xfrm>
          <a:prstGeom prst="rect">
            <a:avLst/>
          </a:prstGeom>
        </p:spPr>
        <p:txBody>
          <a:bodyPr vert="horz" wrap="square" lIns="18000" tIns="0" rIns="0" bIns="0" rtlCol="0" anchor="b">
            <a:spAutoFit/>
          </a:bodyPr>
          <a:lstStyle>
            <a:lvl1pPr marL="0" indent="0">
              <a:buFontTx/>
              <a:buNone/>
              <a:defRPr lang="ja-JP" altLang="en-US" dirty="0"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pPr lvl="0">
              <a:lnSpc>
                <a:spcPct val="102000"/>
              </a:lnSpc>
            </a:pPr>
            <a:r>
              <a:rPr kumimoji="1" lang="ja-JP" altLang="en-US" dirty="0"/>
              <a:t>年月</a:t>
            </a:r>
          </a:p>
        </p:txBody>
      </p:sp>
      <p:sp>
        <p:nvSpPr>
          <p:cNvPr id="7" name="テキスト プレースホルダー">
            <a:extLst>
              <a:ext uri="{FF2B5EF4-FFF2-40B4-BE49-F238E27FC236}">
                <a16:creationId xmlns:a16="http://schemas.microsoft.com/office/drawing/2014/main" id="{68A796AA-C827-4D76-5391-6761E4A642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814" y="4590158"/>
            <a:ext cx="8474374" cy="24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5000"/>
              </a:lnSpc>
              <a:buFontTx/>
              <a:buNone/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2000"/>
              </a:lnSpc>
            </a:pPr>
            <a:r>
              <a:rPr kumimoji="1" lang="ja-JP" altLang="en-US" dirty="0"/>
              <a:t>部署名　氏名など　適宜改行</a:t>
            </a:r>
          </a:p>
        </p:txBody>
      </p:sp>
      <p:sp>
        <p:nvSpPr>
          <p:cNvPr id="12" name="テキスト プレースホルダー 10">
            <a:extLst>
              <a:ext uri="{FF2B5EF4-FFF2-40B4-BE49-F238E27FC236}">
                <a16:creationId xmlns:a16="http://schemas.microsoft.com/office/drawing/2014/main" id="{67EB3BF2-B264-3EA6-9E64-45C38A4EA2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7918" y="490428"/>
            <a:ext cx="1682591" cy="34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lIns="0" bIns="10800" anchor="ctr">
            <a:normAutofit/>
          </a:bodyPr>
          <a:lstStyle>
            <a:lvl1pPr marL="0" indent="0" algn="ctr">
              <a:buFontTx/>
              <a:buNone/>
              <a:defRPr sz="900" spc="-30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TW" altLang="en-US" sz="700" spc="-20" dirty="0">
                <a:solidFill>
                  <a:schemeClr val="accent1"/>
                </a:solidFill>
                <a:latin typeface="+mn-ea"/>
              </a:rPr>
              <a:t>企業秘密管理規程</a:t>
            </a:r>
            <a:r>
              <a:rPr lang="ja-JP" altLang="en-US" sz="700" spc="-20" dirty="0">
                <a:solidFill>
                  <a:schemeClr val="accent1"/>
                </a:solidFill>
                <a:latin typeface="+mn-ea"/>
              </a:rPr>
              <a:t>を適宜入力</a:t>
            </a:r>
          </a:p>
        </p:txBody>
      </p:sp>
      <p:sp>
        <p:nvSpPr>
          <p:cNvPr id="3" name="テキスト プレースホルダー 7">
            <a:extLst>
              <a:ext uri="{FF2B5EF4-FFF2-40B4-BE49-F238E27FC236}">
                <a16:creationId xmlns:a16="http://schemas.microsoft.com/office/drawing/2014/main" id="{616BC72F-3B77-7F3A-1BE2-F6B3A8E29C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596120" y="900191"/>
            <a:ext cx="2104390" cy="2023984"/>
          </a:xfrm>
          <a:prstGeom prst="rect">
            <a:avLst/>
          </a:prstGeom>
          <a:effectLst>
            <a:outerShdw blurRad="254000" algn="ctr" rotWithShape="0">
              <a:schemeClr val="accent1">
                <a:lumMod val="50000"/>
                <a:alpha val="20000"/>
              </a:schemeClr>
            </a:outerShdw>
          </a:effectLst>
        </p:spPr>
        <p:txBody>
          <a:bodyPr wrap="square" tIns="18000" rIns="36000">
            <a:noAutofit/>
          </a:bodyPr>
          <a:lstStyle>
            <a:lvl1pPr marL="0" indent="0" algn="r">
              <a:lnSpc>
                <a:spcPct val="110000"/>
              </a:lnSpc>
              <a:buFontTx/>
              <a:buNone/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kumimoji="1" lang="ja-JP" altLang="en-US" dirty="0"/>
              <a:t>配付先：適宜変更</a:t>
            </a:r>
            <a:br>
              <a:rPr kumimoji="1" lang="en-US" altLang="ja-JP" dirty="0"/>
            </a:br>
            <a:r>
              <a:rPr kumimoji="1" lang="ja-JP" altLang="en-US" dirty="0"/>
              <a:t>使用目的：適宜変更</a:t>
            </a:r>
            <a:br>
              <a:rPr kumimoji="1" lang="en-US" altLang="ja-JP" dirty="0"/>
            </a:br>
            <a:r>
              <a:rPr kumimoji="1" lang="ja-JP" altLang="en-US" dirty="0"/>
              <a:t>秘密保持期間：適宜変更</a:t>
            </a:r>
            <a:br>
              <a:rPr kumimoji="1" lang="en-US" altLang="ja-JP" dirty="0"/>
            </a:br>
            <a:r>
              <a:rPr kumimoji="1" lang="ja-JP" altLang="en-US" dirty="0"/>
              <a:t>配付先以外への開示禁止</a:t>
            </a:r>
            <a:br>
              <a:rPr kumimoji="1" lang="en-US" altLang="ja-JP" dirty="0"/>
            </a:br>
            <a:r>
              <a:rPr kumimoji="1" lang="ja-JP" altLang="en-US" dirty="0"/>
              <a:t>複製禁止</a:t>
            </a:r>
            <a:br>
              <a:rPr kumimoji="1" lang="en-US" altLang="ja-JP" dirty="0"/>
            </a:br>
            <a:r>
              <a:rPr kumimoji="1" lang="ja-JP" altLang="en-US" dirty="0"/>
              <a:t>持出し禁止</a:t>
            </a:r>
            <a:br>
              <a:rPr kumimoji="1" lang="en-US" altLang="ja-JP" dirty="0"/>
            </a:br>
            <a:r>
              <a:rPr kumimoji="1" lang="ja-JP" altLang="en-US" dirty="0"/>
              <a:t>用済み後廃棄</a:t>
            </a:r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06585CD8-3EF4-D80D-F719-6F99AFC7F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380" y="6484721"/>
            <a:ext cx="2061970" cy="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0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One_Column_with_Gray_BG">
    <p:bg bwMode="ltGray"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60CC5D40-33A2-5C26-0EDD-56EAAF9C7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1475" y="1808163"/>
            <a:ext cx="11449050" cy="4465637"/>
          </a:xfrm>
          <a:prstGeom prst="roundRect">
            <a:avLst>
              <a:gd name="adj" fmla="val 3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R="0" lvl="0" indent="0" algn="ctr" fontAlgn="auto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ja-JP" altLang="en-US" sz="16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3D8BAB03-03F0-FEC3-9E3E-D438FC436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71475"/>
            <a:ext cx="11449050" cy="509588"/>
          </a:xfrm>
          <a:prstGeom prst="rect">
            <a:avLst/>
          </a:prstGeom>
        </p:spPr>
        <p:txBody>
          <a:bodyPr lIns="720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タイトルを入力</a:t>
            </a:r>
          </a:p>
        </p:txBody>
      </p:sp>
      <p:sp>
        <p:nvSpPr>
          <p:cNvPr id="3" name="テキスト プレースホルダー 3">
            <a:extLst>
              <a:ext uri="{FF2B5EF4-FFF2-40B4-BE49-F238E27FC236}">
                <a16:creationId xmlns:a16="http://schemas.microsoft.com/office/drawing/2014/main" id="{F15015A0-8BD8-C023-5534-AD576605F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475" y="897732"/>
            <a:ext cx="11449050" cy="615857"/>
          </a:xfrm>
          <a:prstGeom prst="rect">
            <a:avLst/>
          </a:prstGeom>
        </p:spPr>
        <p:txBody>
          <a:bodyPr vert="horz" lIns="18000" tIns="0" rIns="0" bIns="0" rtlCol="0" anchor="t">
            <a:noAutofit/>
          </a:bodyPr>
          <a:lstStyle>
            <a:lvl1pPr marL="0" indent="0">
              <a:lnSpc>
                <a:spcPct val="108000"/>
              </a:lnSpc>
              <a:buFontTx/>
              <a:buNone/>
              <a:defRPr lang="ja-JP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このページで伝えたいことを端的に１行、もしくは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行で入力してください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409AD785-296E-73FB-94A5-F80C28EF1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375" y="2024064"/>
            <a:ext cx="11017250" cy="4033838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6695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lum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>
            <a:extLst>
              <a:ext uri="{FF2B5EF4-FFF2-40B4-BE49-F238E27FC236}">
                <a16:creationId xmlns:a16="http://schemas.microsoft.com/office/drawing/2014/main" id="{3678587F-7350-10CE-3ADE-EE37DE9E4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71475"/>
            <a:ext cx="11449050" cy="509588"/>
          </a:xfrm>
          <a:prstGeom prst="rect">
            <a:avLst/>
          </a:prstGeom>
        </p:spPr>
        <p:txBody>
          <a:bodyPr lIns="720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タイトルを入力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CD18F4-A765-7BE6-9302-42E99138F9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475" y="897732"/>
            <a:ext cx="11449050" cy="615857"/>
          </a:xfrm>
          <a:prstGeom prst="rect">
            <a:avLst/>
          </a:prstGeom>
        </p:spPr>
        <p:txBody>
          <a:bodyPr vert="horz" lIns="18000" tIns="0" rIns="0" bIns="0" rtlCol="0" anchor="t">
            <a:noAutofit/>
          </a:bodyPr>
          <a:lstStyle>
            <a:lvl1pPr marL="0" indent="0">
              <a:lnSpc>
                <a:spcPct val="108000"/>
              </a:lnSpc>
              <a:buFontTx/>
              <a:buNone/>
              <a:defRPr lang="ja-JP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このページで伝えたいことを端的に１行、もしくは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行で入力してください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4CBD5116-C295-89AC-A38D-DC467208BF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475" y="1808163"/>
            <a:ext cx="5616575" cy="4465637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77EF70D9-CD1C-5D97-90C8-96D11B8AA0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3952" y="1808163"/>
            <a:ext cx="5616575" cy="4465637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3800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A4A3A4"/>
          </p15:clr>
        </p15:guide>
        <p15:guide id="2" pos="3772">
          <p15:clr>
            <a:srgbClr val="A4A3A4"/>
          </p15:clr>
        </p15:guide>
        <p15:guide id="3" pos="3908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lumn_with_B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C8DB3EA-33BB-766E-34D6-A2A93729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3949" y="1808163"/>
            <a:ext cx="5616576" cy="4465638"/>
          </a:xfrm>
          <a:prstGeom prst="roundRect">
            <a:avLst>
              <a:gd name="adj" fmla="val 3455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R="0" lvl="0" indent="0" algn="ctr" fontAlgn="auto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ja-JP" altLang="en-US" sz="16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CEDE3DA7-38E5-A9EE-01A0-1EE4E7CD2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71475"/>
            <a:ext cx="11449050" cy="509588"/>
          </a:xfrm>
          <a:prstGeom prst="rect">
            <a:avLst/>
          </a:prstGeom>
        </p:spPr>
        <p:txBody>
          <a:bodyPr lIns="720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タイトルを入力</a:t>
            </a:r>
          </a:p>
        </p:txBody>
      </p:sp>
      <p:sp>
        <p:nvSpPr>
          <p:cNvPr id="3" name="テキスト プレースホルダー 3">
            <a:extLst>
              <a:ext uri="{FF2B5EF4-FFF2-40B4-BE49-F238E27FC236}">
                <a16:creationId xmlns:a16="http://schemas.microsoft.com/office/drawing/2014/main" id="{098B8DED-E7AD-8094-8F54-3776E1628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475" y="897732"/>
            <a:ext cx="11449050" cy="615857"/>
          </a:xfrm>
          <a:prstGeom prst="rect">
            <a:avLst/>
          </a:prstGeom>
        </p:spPr>
        <p:txBody>
          <a:bodyPr vert="horz" lIns="18000" tIns="0" rIns="0" bIns="0" rtlCol="0" anchor="t">
            <a:noAutofit/>
          </a:bodyPr>
          <a:lstStyle>
            <a:lvl1pPr marL="0" indent="0">
              <a:lnSpc>
                <a:spcPct val="108000"/>
              </a:lnSpc>
              <a:buFontTx/>
              <a:buNone/>
              <a:defRPr lang="ja-JP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このページで伝えたいことを端的に１行、もしくは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行で入力してください</a:t>
            </a:r>
          </a:p>
        </p:txBody>
      </p:sp>
      <p:sp>
        <p:nvSpPr>
          <p:cNvPr id="4" name="コンテンツ プレースホルダー 10">
            <a:extLst>
              <a:ext uri="{FF2B5EF4-FFF2-40B4-BE49-F238E27FC236}">
                <a16:creationId xmlns:a16="http://schemas.microsoft.com/office/drawing/2014/main" id="{23E580E9-7BB9-0F1C-E1EF-5A544FDE17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475" y="1808163"/>
            <a:ext cx="5616574" cy="4465637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C47613CD-3C6A-81C4-5C02-B26A4A3FDDC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19849" y="2024065"/>
            <a:ext cx="5184775" cy="4033835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517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A4A3A4"/>
          </p15:clr>
        </p15:guide>
        <p15:guide id="2" pos="3772">
          <p15:clr>
            <a:srgbClr val="A4A3A4"/>
          </p15:clr>
        </p15:guide>
        <p15:guide id="3" pos="4044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hree_Colum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3">
            <a:extLst>
              <a:ext uri="{FF2B5EF4-FFF2-40B4-BE49-F238E27FC236}">
                <a16:creationId xmlns:a16="http://schemas.microsoft.com/office/drawing/2014/main" id="{5C37498A-C75E-A3F8-DAC9-B0A17D67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71475"/>
            <a:ext cx="11449050" cy="509588"/>
          </a:xfrm>
          <a:prstGeom prst="rect">
            <a:avLst/>
          </a:prstGeom>
        </p:spPr>
        <p:txBody>
          <a:bodyPr lIns="720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タイトルを入力</a:t>
            </a:r>
          </a:p>
        </p:txBody>
      </p:sp>
      <p:sp>
        <p:nvSpPr>
          <p:cNvPr id="3" name="テキスト プレースホルダー 3">
            <a:extLst>
              <a:ext uri="{FF2B5EF4-FFF2-40B4-BE49-F238E27FC236}">
                <a16:creationId xmlns:a16="http://schemas.microsoft.com/office/drawing/2014/main" id="{60C7DBE4-54D4-A736-EBD3-4E8A8932E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475" y="897732"/>
            <a:ext cx="11449050" cy="615857"/>
          </a:xfrm>
          <a:prstGeom prst="rect">
            <a:avLst/>
          </a:prstGeom>
        </p:spPr>
        <p:txBody>
          <a:bodyPr vert="horz" lIns="18000" tIns="0" rIns="0" bIns="0" rtlCol="0" anchor="t">
            <a:noAutofit/>
          </a:bodyPr>
          <a:lstStyle>
            <a:lvl1pPr marL="0" indent="0">
              <a:lnSpc>
                <a:spcPct val="108000"/>
              </a:lnSpc>
              <a:buFontTx/>
              <a:buNone/>
              <a:defRPr lang="ja-JP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このページで伝えたいことを端的に１行、もしくは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行で入力してください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251E78EF-2948-2EDE-CF86-EB6287E58A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475" y="1808163"/>
            <a:ext cx="3671888" cy="4465637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  <p:sp>
        <p:nvSpPr>
          <p:cNvPr id="7" name="コンテンツ プレースホルダー 10">
            <a:extLst>
              <a:ext uri="{FF2B5EF4-FFF2-40B4-BE49-F238E27FC236}">
                <a16:creationId xmlns:a16="http://schemas.microsoft.com/office/drawing/2014/main" id="{57F7A1E2-482C-481F-E318-064765E6A3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59263" y="1808163"/>
            <a:ext cx="3671888" cy="4465637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  <p:sp>
        <p:nvSpPr>
          <p:cNvPr id="8" name="コンテンツ プレースホルダー 10">
            <a:extLst>
              <a:ext uri="{FF2B5EF4-FFF2-40B4-BE49-F238E27FC236}">
                <a16:creationId xmlns:a16="http://schemas.microsoft.com/office/drawing/2014/main" id="{A9D33127-A5CD-00B3-E128-D67F5DF68A8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48638" y="1808163"/>
            <a:ext cx="3671888" cy="4465637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912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A4A3A4"/>
          </p15:clr>
        </p15:guide>
        <p15:guide id="2" pos="2547">
          <p15:clr>
            <a:srgbClr val="A4A3A4"/>
          </p15:clr>
        </p15:guide>
        <p15:guide id="3" pos="2683">
          <p15:clr>
            <a:srgbClr val="A4A3A4"/>
          </p15:clr>
        </p15:guide>
        <p15:guide id="4" pos="4997">
          <p15:clr>
            <a:srgbClr val="A4A3A4"/>
          </p15:clr>
        </p15:guide>
        <p15:guide id="5" pos="513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One-Two_Column_with_B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44CD3ED-1511-0F14-6F81-1DB22C11E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9263" y="1808163"/>
            <a:ext cx="7561262" cy="4465637"/>
          </a:xfrm>
          <a:prstGeom prst="roundRect">
            <a:avLst>
              <a:gd name="adj" fmla="val 3489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R="0" lvl="0" indent="0" algn="ctr" fontAlgn="auto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ja-JP" altLang="en-US" sz="16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093A5406-7E2B-B5F5-B41D-FF04F9D9A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71475"/>
            <a:ext cx="11449050" cy="509588"/>
          </a:xfrm>
          <a:prstGeom prst="rect">
            <a:avLst/>
          </a:prstGeom>
        </p:spPr>
        <p:txBody>
          <a:bodyPr lIns="720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タイトルを入力</a:t>
            </a:r>
          </a:p>
        </p:txBody>
      </p:sp>
      <p:sp>
        <p:nvSpPr>
          <p:cNvPr id="12" name="テキスト プレースホルダー 3">
            <a:extLst>
              <a:ext uri="{FF2B5EF4-FFF2-40B4-BE49-F238E27FC236}">
                <a16:creationId xmlns:a16="http://schemas.microsoft.com/office/drawing/2014/main" id="{68FB877B-54CE-70B6-AD66-F7BE2D8537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475" y="897732"/>
            <a:ext cx="11449050" cy="615857"/>
          </a:xfrm>
          <a:prstGeom prst="rect">
            <a:avLst/>
          </a:prstGeom>
        </p:spPr>
        <p:txBody>
          <a:bodyPr vert="horz" lIns="18000" tIns="0" rIns="0" bIns="0" rtlCol="0" anchor="t">
            <a:noAutofit/>
          </a:bodyPr>
          <a:lstStyle>
            <a:lvl1pPr marL="0" indent="0">
              <a:lnSpc>
                <a:spcPct val="108000"/>
              </a:lnSpc>
              <a:buFontTx/>
              <a:buNone/>
              <a:defRPr lang="ja-JP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このページで伝えたいことを端的に１行、もしくは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行で入力してください</a:t>
            </a:r>
          </a:p>
        </p:txBody>
      </p:sp>
      <p:sp>
        <p:nvSpPr>
          <p:cNvPr id="4" name="コンテンツ プレースホルダー 10">
            <a:extLst>
              <a:ext uri="{FF2B5EF4-FFF2-40B4-BE49-F238E27FC236}">
                <a16:creationId xmlns:a16="http://schemas.microsoft.com/office/drawing/2014/main" id="{35456495-63C3-3DE9-EB64-B77CA0B9A6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475" y="1808163"/>
            <a:ext cx="3671888" cy="4465637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  <p:sp>
        <p:nvSpPr>
          <p:cNvPr id="7" name="コンテンツ プレースホルダー 10">
            <a:extLst>
              <a:ext uri="{FF2B5EF4-FFF2-40B4-BE49-F238E27FC236}">
                <a16:creationId xmlns:a16="http://schemas.microsoft.com/office/drawing/2014/main" id="{CCFFE912-9638-81F2-6F9A-591E5C29B9D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75162" y="2024064"/>
            <a:ext cx="7126291" cy="4033835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079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A4A3A4"/>
          </p15:clr>
        </p15:guide>
        <p15:guide id="2" pos="2547">
          <p15:clr>
            <a:srgbClr val="A4A3A4"/>
          </p15:clr>
        </p15:guide>
        <p15:guide id="3" pos="281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and_Conclusio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10">
            <a:extLst>
              <a:ext uri="{FF2B5EF4-FFF2-40B4-BE49-F238E27FC236}">
                <a16:creationId xmlns:a16="http://schemas.microsoft.com/office/drawing/2014/main" id="{C944234A-3EE2-295D-F47B-D165AA273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71475" y="368300"/>
            <a:ext cx="5616575" cy="4429125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D7B9292-8603-06B1-C710-863B0B07EFE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952" y="368300"/>
            <a:ext cx="5616575" cy="4429125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4BB41474-BEB7-7147-786A-9829226ADC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5333089"/>
            <a:ext cx="11449050" cy="40504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lnSpc>
                <a:spcPct val="106000"/>
              </a:lnSpc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このページの結論を端的に１行、もしくは</a:t>
            </a:r>
            <a:r>
              <a:rPr lang="en-US" altLang="ja-JP" dirty="0"/>
              <a:t>2</a:t>
            </a:r>
            <a:r>
              <a:rPr lang="ja-JP" altLang="en-US" dirty="0"/>
              <a:t>行で入力してください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09619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2">
          <p15:clr>
            <a:srgbClr val="A4A3A4"/>
          </p15:clr>
        </p15:guide>
        <p15:guide id="2" pos="3772">
          <p15:clr>
            <a:srgbClr val="A4A3A4"/>
          </p15:clr>
        </p15:guide>
        <p15:guide id="3" pos="3908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69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822893C2-BE54-BA1E-2617-36A42692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3975" y="2879013"/>
            <a:ext cx="4248150" cy="11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D0FFF625-482F-C0CC-530D-2DF01EB05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8900" y="1213844"/>
            <a:ext cx="67208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with_Imag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16">
            <a:extLst>
              <a:ext uri="{FF2B5EF4-FFF2-40B4-BE49-F238E27FC236}">
                <a16:creationId xmlns:a16="http://schemas.microsoft.com/office/drawing/2014/main" id="{D1CF52D2-31BC-21FE-5F24-346487477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17351" y="373133"/>
            <a:ext cx="5898129" cy="5898128"/>
          </a:xfrm>
          <a:prstGeom prst="roundRect">
            <a:avLst>
              <a:gd name="adj" fmla="val 3547"/>
            </a:avLst>
          </a:prstGeom>
          <a:solidFill>
            <a:schemeClr val="tx2">
              <a:lumMod val="50000"/>
              <a:lumOff val="50000"/>
            </a:schemeClr>
          </a:solidFill>
        </p:spPr>
        <p:txBody>
          <a:bodyPr lIns="1368000" tIns="0" bIns="1800000" anchor="b">
            <a:normAutofit/>
          </a:bodyPr>
          <a:lstStyle>
            <a:lvl1pPr marL="0" indent="0" algn="l">
              <a:buFontTx/>
              <a:buNone/>
              <a:tabLst/>
              <a:defRPr sz="1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>
              <a:lnSpc>
                <a:spcPct val="104000"/>
              </a:lnSpc>
            </a:pPr>
            <a:r>
              <a:rPr lang="ja-JP" altLang="en-US" sz="1600" dirty="0">
                <a:solidFill>
                  <a:schemeClr val="bg1"/>
                </a:solidFill>
              </a:rPr>
              <a:t>図のアイコン↑をクリックし</a:t>
            </a:r>
            <a:br>
              <a:rPr lang="en-US" altLang="ja-JP" sz="1600" dirty="0">
                <a:solidFill>
                  <a:schemeClr val="bg1"/>
                </a:solidFill>
              </a:rPr>
            </a:br>
            <a:r>
              <a:rPr lang="ja-JP" altLang="en-US" sz="1600" dirty="0">
                <a:solidFill>
                  <a:schemeClr val="bg1"/>
                </a:solidFill>
              </a:rPr>
              <a:t>写真イメージを挿入してください</a:t>
            </a:r>
            <a:endParaRPr lang="en-US" altLang="ja-JP" sz="1600" dirty="0">
              <a:solidFill>
                <a:schemeClr val="bg1"/>
              </a:solidFill>
            </a:endParaRPr>
          </a:p>
          <a:p>
            <a:pPr algn="ctr">
              <a:lnSpc>
                <a:spcPct val="104000"/>
              </a:lnSpc>
            </a:pP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2" name="テキスト プレースホルダー">
            <a:extLst>
              <a:ext uri="{FF2B5EF4-FFF2-40B4-BE49-F238E27FC236}">
                <a16:creationId xmlns:a16="http://schemas.microsoft.com/office/drawing/2014/main" id="{6CB642AF-8B37-1D73-94BC-F32C9C478D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5814" y="897199"/>
            <a:ext cx="4839737" cy="25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FontTx/>
              <a:buNone/>
              <a:defRPr lang="ja-JP" altLang="en-US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2000"/>
              </a:lnSpc>
            </a:pPr>
            <a:r>
              <a:rPr kumimoji="1" lang="ja-JP" altLang="en-US" dirty="0"/>
              <a:t>宛先がある場合は入力</a:t>
            </a:r>
          </a:p>
        </p:txBody>
      </p:sp>
      <p:sp>
        <p:nvSpPr>
          <p:cNvPr id="3" name="タイトル 24">
            <a:extLst>
              <a:ext uri="{FF2B5EF4-FFF2-40B4-BE49-F238E27FC236}">
                <a16:creationId xmlns:a16="http://schemas.microsoft.com/office/drawing/2014/main" id="{1390A3E7-83A8-FD3B-C7DE-586D33731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813" y="2298082"/>
            <a:ext cx="4839737" cy="1448410"/>
          </a:xfrm>
          <a:prstGeom prst="rect">
            <a:avLst/>
          </a:prstGeom>
        </p:spPr>
        <p:txBody>
          <a:bodyPr wrap="square" lIns="36000" anchor="b">
            <a:noAutofit/>
          </a:bodyPr>
          <a:lstStyle>
            <a:lvl1pPr>
              <a:lnSpc>
                <a:spcPct val="106000"/>
              </a:lnSpc>
              <a:defRPr sz="28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タイトルを入力：</a:t>
            </a:r>
            <a:r>
              <a:rPr kumimoji="1" lang="en-US" altLang="ja-JP" dirty="0"/>
              <a:t>28pt</a:t>
            </a:r>
            <a:br>
              <a:rPr kumimoji="1" lang="en-US" altLang="ja-JP" dirty="0"/>
            </a:br>
            <a:r>
              <a:rPr kumimoji="1" lang="en-US" altLang="ja-JP" dirty="0"/>
              <a:t>※3</a:t>
            </a:r>
            <a:r>
              <a:rPr kumimoji="1" lang="ja-JP" altLang="en-US" dirty="0"/>
              <a:t>行を目安に</a:t>
            </a:r>
            <a:br>
              <a:rPr kumimoji="1" lang="en-US" altLang="ja-JP" dirty="0"/>
            </a:br>
            <a:r>
              <a:rPr kumimoji="1" lang="ja-JP" altLang="en-US" dirty="0"/>
              <a:t>　入力してください</a:t>
            </a:r>
          </a:p>
        </p:txBody>
      </p:sp>
      <p:sp>
        <p:nvSpPr>
          <p:cNvPr id="10" name="テキスト プレースホルダー">
            <a:extLst>
              <a:ext uri="{FF2B5EF4-FFF2-40B4-BE49-F238E27FC236}">
                <a16:creationId xmlns:a16="http://schemas.microsoft.com/office/drawing/2014/main" id="{276827D7-53F6-BB8A-64E6-B35A79411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45814" y="4282756"/>
            <a:ext cx="4839736" cy="245195"/>
          </a:xfrm>
          <a:prstGeom prst="rect">
            <a:avLst/>
          </a:prstGeom>
        </p:spPr>
        <p:txBody>
          <a:bodyPr vert="horz" wrap="square" lIns="18000" tIns="0" rIns="0" bIns="0" rtlCol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lang="ja-JP" altLang="en-US" dirty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>
              <a:lnSpc>
                <a:spcPct val="102000"/>
              </a:lnSpc>
            </a:pPr>
            <a:r>
              <a:rPr kumimoji="1" lang="ja-JP" altLang="en-US" dirty="0"/>
              <a:t>年月</a:t>
            </a:r>
          </a:p>
        </p:txBody>
      </p:sp>
      <p:sp>
        <p:nvSpPr>
          <p:cNvPr id="8" name="テキスト プレースホルダー">
            <a:extLst>
              <a:ext uri="{FF2B5EF4-FFF2-40B4-BE49-F238E27FC236}">
                <a16:creationId xmlns:a16="http://schemas.microsoft.com/office/drawing/2014/main" id="{6F2E7C59-F102-E2E1-3B83-D6003C45E8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814" y="4590158"/>
            <a:ext cx="4839736" cy="24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5000"/>
              </a:lnSpc>
              <a:buFontTx/>
              <a:buNone/>
              <a:defRPr lang="ja-JP" altLang="en-US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102000"/>
              </a:lnSpc>
            </a:pPr>
            <a:r>
              <a:rPr kumimoji="1" lang="ja-JP" altLang="en-US" dirty="0"/>
              <a:t>部署名　氏名など　適宜改行</a:t>
            </a:r>
          </a:p>
        </p:txBody>
      </p:sp>
      <p:sp>
        <p:nvSpPr>
          <p:cNvPr id="4" name="テキスト プレースホルダー 10">
            <a:extLst>
              <a:ext uri="{FF2B5EF4-FFF2-40B4-BE49-F238E27FC236}">
                <a16:creationId xmlns:a16="http://schemas.microsoft.com/office/drawing/2014/main" id="{FE1F280F-C44A-8A4F-68B0-BAEEF1E1F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7918" y="490428"/>
            <a:ext cx="1682591" cy="34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lIns="0" bIns="10800" anchor="ctr">
            <a:normAutofit/>
          </a:bodyPr>
          <a:lstStyle>
            <a:lvl1pPr marL="0" indent="0" algn="ctr">
              <a:buFontTx/>
              <a:buNone/>
              <a:defRPr sz="900" spc="-30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TW" altLang="en-US" sz="700" spc="-20" dirty="0">
                <a:solidFill>
                  <a:schemeClr val="accent1"/>
                </a:solidFill>
                <a:latin typeface="+mn-ea"/>
              </a:rPr>
              <a:t>企業秘密管理規程</a:t>
            </a:r>
            <a:r>
              <a:rPr lang="ja-JP" altLang="en-US" sz="700" spc="-20" dirty="0">
                <a:solidFill>
                  <a:schemeClr val="accent1"/>
                </a:solidFill>
                <a:latin typeface="+mn-ea"/>
              </a:rPr>
              <a:t>を適宜入力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4AF1C888-E4EF-E421-2849-BB3BDFB5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380" y="6484721"/>
            <a:ext cx="2061970" cy="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bg bwMode="ltGray"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3">
            <a:extLst>
              <a:ext uri="{FF2B5EF4-FFF2-40B4-BE49-F238E27FC236}">
                <a16:creationId xmlns:a16="http://schemas.microsoft.com/office/drawing/2014/main" id="{55F11215-7439-E99A-4F5F-0AF70302E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815" y="864784"/>
            <a:ext cx="11174709" cy="4361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目次タイトルを入力：</a:t>
            </a:r>
            <a:r>
              <a:rPr lang="en-US" altLang="ja-JP" dirty="0"/>
              <a:t>28pt</a:t>
            </a:r>
            <a:endParaRPr lang="ja-JP" altLang="en-US" dirty="0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DEDEE7DD-D3B5-749B-C2AB-232AD25E3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1812" y="1741905"/>
            <a:ext cx="8748711" cy="4531895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  <a:lvl2pPr marL="540000" indent="-180000">
              <a:buClr>
                <a:schemeClr val="bg2">
                  <a:lumMod val="75000"/>
                </a:schemeClr>
              </a:buClr>
              <a:defRPr>
                <a:solidFill>
                  <a:schemeClr val="tx2"/>
                </a:solidFill>
              </a:defRPr>
            </a:lvl2pPr>
            <a:lvl3pPr marL="792000" indent="-180000">
              <a:buFont typeface="Arial" panose="020B0604020202020204" pitchFamily="34" charset="0"/>
              <a:buChar char="•"/>
              <a:defRPr/>
            </a:lvl3pPr>
            <a:lvl4pPr marL="1044000" indent="-180000">
              <a:defRPr/>
            </a:lvl4pPr>
            <a:lvl5pPr marL="1296000" indent="-180000">
              <a:defRPr/>
            </a:lvl5pPr>
            <a:lvl6pPr marL="1296000">
              <a:defRPr/>
            </a:lvl6pPr>
            <a:lvl7pPr marL="1296000">
              <a:defRPr/>
            </a:lvl7pPr>
            <a:lvl8pPr marL="1296000">
              <a:defRPr/>
            </a:lvl8pPr>
            <a:lvl9pPr marL="1296000">
              <a:defRPr/>
            </a:lvl9pPr>
          </a:lstStyle>
          <a:p>
            <a:pPr lvl="0"/>
            <a:r>
              <a:rPr kumimoji="1" lang="ja-JP" altLang="en-US" dirty="0"/>
              <a:t>項目を入力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項目を入力</a:t>
            </a:r>
          </a:p>
        </p:txBody>
      </p:sp>
    </p:spTree>
    <p:extLst>
      <p:ext uri="{BB962C8B-B14F-4D97-AF65-F5344CB8AC3E}">
        <p14:creationId xmlns:p14="http://schemas.microsoft.com/office/powerpoint/2010/main" val="16113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24">
            <a:extLst>
              <a:ext uri="{FF2B5EF4-FFF2-40B4-BE49-F238E27FC236}">
                <a16:creationId xmlns:a16="http://schemas.microsoft.com/office/drawing/2014/main" id="{4620BF37-EAB3-E738-F896-48A15518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531" y="2096584"/>
            <a:ext cx="10898938" cy="133241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lnSpc>
                <a:spcPct val="104000"/>
              </a:lnSpc>
              <a:defRPr sz="28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セクションタイトルを入力：</a:t>
            </a:r>
            <a:r>
              <a:rPr kumimoji="1" lang="en-US" altLang="ja-JP" dirty="0"/>
              <a:t>28pt</a:t>
            </a:r>
            <a:endParaRPr kumimoji="1" lang="ja-JP" altLang="en-US" dirty="0"/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231248EB-90B2-21BF-9672-CF8ECA42D5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5813" y="3695700"/>
            <a:ext cx="10900374" cy="23216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32400" indent="0">
              <a:buFontTx/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1260000" indent="0">
              <a:buNone/>
              <a:defRPr/>
            </a:lvl6pPr>
            <a:lvl7pPr marL="162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7pPr>
            <a:lvl8pPr marL="1798638" indent="-180000">
              <a:defRPr/>
            </a:lvl8pPr>
            <a:lvl9pPr marL="1798638" indent="-180000">
              <a:buFontTx/>
              <a:buNone/>
              <a:defRPr/>
            </a:lvl9pPr>
          </a:lstStyle>
          <a:p>
            <a:pPr lvl="0"/>
            <a:r>
              <a:rPr kumimoji="1" lang="ja-JP" altLang="en-US" dirty="0"/>
              <a:t>セクションの概要を入力</a:t>
            </a:r>
          </a:p>
          <a:p>
            <a:pPr lvl="1"/>
            <a:r>
              <a:rPr kumimoji="1" lang="ja-JP" altLang="en-US" dirty="0"/>
              <a:t>項目を入力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5584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>
            <a:extLst>
              <a:ext uri="{FF2B5EF4-FFF2-40B4-BE49-F238E27FC236}">
                <a16:creationId xmlns:a16="http://schemas.microsoft.com/office/drawing/2014/main" id="{CC5A5C93-23B8-DFCC-DC07-A93C8213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71475"/>
            <a:ext cx="11449050" cy="509588"/>
          </a:xfrm>
          <a:prstGeom prst="rect">
            <a:avLst/>
          </a:prstGeom>
        </p:spPr>
        <p:txBody>
          <a:bodyPr lIns="720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19884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>
            <a:extLst>
              <a:ext uri="{FF2B5EF4-FFF2-40B4-BE49-F238E27FC236}">
                <a16:creationId xmlns:a16="http://schemas.microsoft.com/office/drawing/2014/main" id="{CC5A5C93-23B8-DFCC-DC07-A93C8213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71475"/>
            <a:ext cx="11449050" cy="509588"/>
          </a:xfrm>
          <a:prstGeom prst="rect">
            <a:avLst/>
          </a:prstGeom>
        </p:spPr>
        <p:txBody>
          <a:bodyPr lIns="720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タイトルを入力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86B74404-DA4C-9BFE-9161-CFC7DFE869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475" y="1196975"/>
            <a:ext cx="11449050" cy="5076825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4678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_and_Content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">
            <a:extLst>
              <a:ext uri="{FF2B5EF4-FFF2-40B4-BE49-F238E27FC236}">
                <a16:creationId xmlns:a16="http://schemas.microsoft.com/office/drawing/2014/main" id="{5EDDEF68-13D0-CA37-6C9C-624C640A5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1475" y="370915"/>
            <a:ext cx="11449050" cy="281103"/>
          </a:xfrm>
          <a:prstGeom prst="rect">
            <a:avLst/>
          </a:prstGeom>
          <a:noFill/>
        </p:spPr>
        <p:txBody>
          <a:bodyPr wrap="square" lIns="28800" tIns="0" rIns="0" bIns="0" rtlCol="0" anchor="ctr">
            <a:spAutoFit/>
          </a:bodyPr>
          <a:lstStyle>
            <a:lvl1pPr>
              <a:lnSpc>
                <a:spcPct val="105000"/>
              </a:lnSpc>
              <a:defRPr lang="ja-JP" altLang="en-US" sz="18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インデックスを入力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669CFD27-39CA-46ED-4F15-E244CC1CBD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1475" y="739891"/>
            <a:ext cx="11449050" cy="822442"/>
          </a:xfrm>
          <a:prstGeom prst="rect">
            <a:avLst/>
          </a:prstGeom>
        </p:spPr>
        <p:txBody>
          <a:bodyPr lIns="18000" anchor="ctr">
            <a:noAutofit/>
          </a:bodyPr>
          <a:lstStyle>
            <a:lvl1pPr marL="0" indent="0">
              <a:lnSpc>
                <a:spcPct val="102000"/>
              </a:lnSpc>
              <a:spcBef>
                <a:spcPts val="100"/>
              </a:spcBef>
              <a:buFontTx/>
              <a:buNone/>
              <a:defRPr sz="2600" b="1">
                <a:solidFill>
                  <a:schemeClr val="tx2"/>
                </a:solidFill>
              </a:defRPr>
            </a:lvl1pPr>
            <a:lvl2pPr marL="355557" indent="0">
              <a:buFontTx/>
              <a:buNone/>
              <a:defRPr sz="2600"/>
            </a:lvl2pPr>
            <a:lvl3pPr marL="598942" indent="0">
              <a:buFontTx/>
              <a:buNone/>
              <a:defRPr sz="2600"/>
            </a:lvl3pPr>
            <a:lvl4pPr marL="719578" indent="0">
              <a:buFontTx/>
              <a:buNone/>
              <a:defRPr sz="2600"/>
            </a:lvl4pPr>
            <a:lvl5pPr marL="835982" indent="0">
              <a:buFontTx/>
              <a:buNone/>
              <a:defRPr sz="2600"/>
            </a:lvl5pPr>
          </a:lstStyle>
          <a:p>
            <a:pPr marL="0" marR="0" lvl="0" fontAlgn="auto">
              <a:lnSpc>
                <a:spcPct val="105000"/>
              </a:lnSpc>
              <a:spcBef>
                <a:spcPts val="0"/>
              </a:spcBef>
              <a:buClrTx/>
              <a:buSzTx/>
              <a:buFontTx/>
              <a:tabLst/>
            </a:pPr>
            <a:r>
              <a:rPr kumimoji="1" lang="ja-JP" altLang="en-US" dirty="0"/>
              <a:t>このページで伝えたいことを端的に１行、もしくは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行で入力してください</a:t>
            </a:r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7640D189-0DDC-4D3E-9269-E865208C4B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475" y="1808163"/>
            <a:ext cx="11449050" cy="4465637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6988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One_Colum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>
            <a:extLst>
              <a:ext uri="{FF2B5EF4-FFF2-40B4-BE49-F238E27FC236}">
                <a16:creationId xmlns:a16="http://schemas.microsoft.com/office/drawing/2014/main" id="{510182E3-C876-C64A-0DBB-1C4069E8E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71475"/>
            <a:ext cx="11449050" cy="509588"/>
          </a:xfrm>
          <a:prstGeom prst="rect">
            <a:avLst/>
          </a:prstGeom>
        </p:spPr>
        <p:txBody>
          <a:bodyPr lIns="720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タイトルを入力</a:t>
            </a:r>
          </a:p>
        </p:txBody>
      </p:sp>
      <p:sp>
        <p:nvSpPr>
          <p:cNvPr id="2" name="テキスト プレースホルダー 3">
            <a:extLst>
              <a:ext uri="{FF2B5EF4-FFF2-40B4-BE49-F238E27FC236}">
                <a16:creationId xmlns:a16="http://schemas.microsoft.com/office/drawing/2014/main" id="{B415893E-AC4A-AE79-6FBF-24038FE15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475" y="897732"/>
            <a:ext cx="11449050" cy="615857"/>
          </a:xfrm>
          <a:prstGeom prst="rect">
            <a:avLst/>
          </a:prstGeom>
        </p:spPr>
        <p:txBody>
          <a:bodyPr vert="horz" lIns="18000" tIns="0" rIns="0" bIns="0" rtlCol="0" anchor="t">
            <a:noAutofit/>
          </a:bodyPr>
          <a:lstStyle>
            <a:lvl1pPr marL="0" indent="0">
              <a:lnSpc>
                <a:spcPct val="108000"/>
              </a:lnSpc>
              <a:buFontTx/>
              <a:buNone/>
              <a:defRPr lang="ja-JP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このページで伝えたいことを端的に１行、もしくは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行で入力してください</a:t>
            </a:r>
          </a:p>
        </p:txBody>
      </p:sp>
      <p:sp>
        <p:nvSpPr>
          <p:cNvPr id="3" name="コンテンツ プレースホルダー 10">
            <a:extLst>
              <a:ext uri="{FF2B5EF4-FFF2-40B4-BE49-F238E27FC236}">
                <a16:creationId xmlns:a16="http://schemas.microsoft.com/office/drawing/2014/main" id="{F7167868-CB44-D827-67BF-D6E30CD2BB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475" y="1808163"/>
            <a:ext cx="11449050" cy="4465637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112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One_Column_with_B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60CC5D40-33A2-5C26-0EDD-56EAAF9C7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1475" y="1808163"/>
            <a:ext cx="11449050" cy="4465637"/>
          </a:xfrm>
          <a:prstGeom prst="roundRect">
            <a:avLst>
              <a:gd name="adj" fmla="val 348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R="0" lvl="0" indent="0" algn="ctr" fontAlgn="auto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ja-JP" altLang="en-US" sz="16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游ゴシック"/>
              <a:cs typeface="Segoe UI" panose="020B0502040204020203" pitchFamily="34" charset="0"/>
            </a:endParaRPr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3D8BAB03-03F0-FEC3-9E3E-D438FC436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71475"/>
            <a:ext cx="11449050" cy="509588"/>
          </a:xfrm>
          <a:prstGeom prst="rect">
            <a:avLst/>
          </a:prstGeom>
        </p:spPr>
        <p:txBody>
          <a:bodyPr lIns="7200" tIns="0" rIns="0" bIns="0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>
              <a:lnSpc>
                <a:spcPct val="104000"/>
              </a:lnSpc>
              <a:spcBef>
                <a:spcPts val="0"/>
              </a:spcBef>
              <a:tabLst/>
              <a:defRPr/>
            </a:pPr>
            <a:r>
              <a:rPr lang="ja-JP" altLang="en-US" dirty="0"/>
              <a:t>タイトルを入力</a:t>
            </a:r>
          </a:p>
        </p:txBody>
      </p:sp>
      <p:sp>
        <p:nvSpPr>
          <p:cNvPr id="3" name="テキスト プレースホルダー 3">
            <a:extLst>
              <a:ext uri="{FF2B5EF4-FFF2-40B4-BE49-F238E27FC236}">
                <a16:creationId xmlns:a16="http://schemas.microsoft.com/office/drawing/2014/main" id="{F15015A0-8BD8-C023-5534-AD576605F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475" y="897732"/>
            <a:ext cx="11449050" cy="615857"/>
          </a:xfrm>
          <a:prstGeom prst="rect">
            <a:avLst/>
          </a:prstGeom>
        </p:spPr>
        <p:txBody>
          <a:bodyPr vert="horz" lIns="18000" tIns="0" rIns="0" bIns="0" rtlCol="0" anchor="t">
            <a:noAutofit/>
          </a:bodyPr>
          <a:lstStyle>
            <a:lvl1pPr marL="0" indent="0">
              <a:lnSpc>
                <a:spcPct val="108000"/>
              </a:lnSpc>
              <a:buFontTx/>
              <a:buNone/>
              <a:defRPr lang="ja-JP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このページで伝えたいことを端的に１行、もしくは</a:t>
            </a:r>
            <a:r>
              <a:rPr kumimoji="1" lang="en-US" altLang="ja-JP" dirty="0"/>
              <a:t>2</a:t>
            </a:r>
            <a:r>
              <a:rPr kumimoji="1" lang="ja-JP" altLang="en-US" dirty="0"/>
              <a:t>行で入力してください</a:t>
            </a:r>
          </a:p>
        </p:txBody>
      </p:sp>
      <p:sp>
        <p:nvSpPr>
          <p:cNvPr id="6" name="コンテンツ プレースホルダー 10">
            <a:extLst>
              <a:ext uri="{FF2B5EF4-FFF2-40B4-BE49-F238E27FC236}">
                <a16:creationId xmlns:a16="http://schemas.microsoft.com/office/drawing/2014/main" id="{409AD785-296E-73FB-94A5-F80C28EF1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375" y="2024064"/>
            <a:ext cx="11017250" cy="4033838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>
            <a:lvl1pPr>
              <a:defRPr lang="ja-JP" altLang="en-US" dirty="0"/>
            </a:lvl1pPr>
            <a:lvl2pPr>
              <a:defRPr lang="ja-JP" altLang="en-US" dirty="0"/>
            </a:lvl2pPr>
            <a:lvl3pPr>
              <a:defRPr lang="ja-JP" altLang="en-US" dirty="0"/>
            </a:lvl3pPr>
            <a:lvl4pPr>
              <a:defRPr lang="ja-JP" altLang="en-US" dirty="0"/>
            </a:lvl4pPr>
            <a:lvl5pPr>
              <a:defRPr lang="en-US" altLang="ja-JP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607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プレースホルダー">
            <a:extLst>
              <a:ext uri="{FF2B5EF4-FFF2-40B4-BE49-F238E27FC236}">
                <a16:creationId xmlns:a16="http://schemas.microsoft.com/office/drawing/2014/main" id="{DA6DFB63-8499-8B5C-081F-F712C873BE3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300"/>
            <a:ext cx="11449050" cy="615555"/>
          </a:xfrm>
          <a:prstGeom prst="rect">
            <a:avLst/>
          </a:prstGeom>
        </p:spPr>
        <p:txBody>
          <a:bodyPr vert="horz" wrap="square" lIns="0" tIns="45720" rIns="91440" bIns="45720" rtlCol="0" anchor="ctr">
            <a:noAutofit/>
          </a:bodyPr>
          <a:lstStyle/>
          <a:p>
            <a:pPr marL="0" marR="0" lvl="0" indent="0" defTabSz="121911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Tx/>
              <a:buFont typeface="Arial" panose="020B0604020202020204" pitchFamily="34" charset="0"/>
              <a:tabLst/>
            </a:pPr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AC67B05-8D6D-2344-1D66-85547210F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379995" y="6520984"/>
            <a:ext cx="3252471" cy="105093"/>
          </a:xfrm>
          <a:prstGeom prst="rect">
            <a:avLst/>
          </a:prstGeom>
        </p:spPr>
        <p:txBody>
          <a:bodyPr vert="horz" wrap="square" lIns="0" tIns="0" rIns="288000" bIns="0" rtlCol="0" anchor="ctr" anchorCtr="0">
            <a:spAutoFit/>
          </a:bodyPr>
          <a:lstStyle>
            <a:defPPr>
              <a:defRPr lang="ja-JP"/>
            </a:defPPr>
            <a:lvl1pPr marL="21600" algn="r" defTabSz="914400" rtl="0" eaLnBrk="1" latinLnBrk="0" hangingPunct="1">
              <a:lnSpc>
                <a:spcPct val="83000"/>
              </a:lnSpc>
              <a:spcBef>
                <a:spcPts val="0"/>
              </a:spcBef>
              <a:defRPr kumimoji="1" sz="7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Confidential</a:t>
            </a:r>
          </a:p>
        </p:txBody>
      </p:sp>
      <p:sp>
        <p:nvSpPr>
          <p:cNvPr id="9" name="PageNumber">
            <a:extLst>
              <a:ext uri="{FF2B5EF4-FFF2-40B4-BE49-F238E27FC236}">
                <a16:creationId xmlns:a16="http://schemas.microsoft.com/office/drawing/2014/main" id="{1BCE1AA2-EE9D-8C2C-B0CE-4009CD9C9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 bwMode="gray">
          <a:xfrm>
            <a:off x="11558946" y="6520985"/>
            <a:ext cx="261579" cy="1050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ja-JP"/>
            </a:defPPr>
            <a:lvl1pPr marL="21600" algn="ctr">
              <a:lnSpc>
                <a:spcPct val="83000"/>
              </a:lnSpc>
              <a:spcBef>
                <a:spcPts val="0"/>
              </a:spcBef>
              <a:defRPr sz="750">
                <a:solidFill>
                  <a:srgbClr val="535A6E"/>
                </a:solidFill>
              </a:defRPr>
            </a:lvl1pPr>
          </a:lstStyle>
          <a:p>
            <a:pPr lvl="0" algn="r"/>
            <a:fld id="{8BB99341-3773-4AA0-9F9D-94F83AE5E06F}" type="slidenum">
              <a:rPr lang="en-US" altLang="ja-JP" sz="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pPr lvl="0" algn="r"/>
              <a:t>‹#›</a:t>
            </a:fld>
            <a:endParaRPr lang="en-US" altLang="ja-JP" sz="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D4F9A90C-8865-EDBA-ED24-6A6D80DC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3380" y="6484721"/>
            <a:ext cx="2061970" cy="162359"/>
          </a:xfrm>
          <a:prstGeom prst="rect">
            <a:avLst/>
          </a:prstGeom>
        </p:spPr>
      </p:pic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5F7112B-F6BC-D4D3-2612-22AD77D5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268362"/>
            <a:ext cx="11449050" cy="5005438"/>
          </a:xfrm>
          <a:prstGeom prst="rect">
            <a:avLst/>
          </a:prstGeom>
        </p:spPr>
        <p:txBody>
          <a:bodyPr vert="horz" lIns="1800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0"/>
            <a:endParaRPr kumimoji="1" lang="en-US" altLang="ja-JP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BF2D5C9-EEDE-8BF7-8ABA-DECC4836E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643533" y="6520984"/>
            <a:ext cx="1915413" cy="105093"/>
          </a:xfrm>
          <a:prstGeom prst="rect">
            <a:avLst/>
          </a:prstGeom>
        </p:spPr>
        <p:txBody>
          <a:bodyPr vert="horz" wrap="square" lIns="288000" tIns="0" rIns="288000" bIns="0" rtlCol="0" anchor="ctr" anchorCtr="0">
            <a:spAutoFit/>
          </a:bodyPr>
          <a:lstStyle>
            <a:defPPr>
              <a:defRPr lang="ja-JP"/>
            </a:defPPr>
            <a:lvl1pPr marL="21600" algn="r" defTabSz="914400" rtl="0" eaLnBrk="1" latinLnBrk="0" hangingPunct="1">
              <a:lnSpc>
                <a:spcPct val="83000"/>
              </a:lnSpc>
              <a:spcBef>
                <a:spcPts val="0"/>
              </a:spcBef>
              <a:defRPr kumimoji="1" sz="7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© NEC Platforms, Ltd. 2025</a:t>
            </a:r>
          </a:p>
        </p:txBody>
      </p:sp>
    </p:spTree>
    <p:extLst>
      <p:ext uri="{BB962C8B-B14F-4D97-AF65-F5344CB8AC3E}">
        <p14:creationId xmlns:p14="http://schemas.microsoft.com/office/powerpoint/2010/main" val="108606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2600" b="1" kern="1200" dirty="0">
          <a:solidFill>
            <a:schemeClr val="tx2"/>
          </a:solidFill>
          <a:latin typeface="+mj-ea"/>
          <a:ea typeface="+mj-ea"/>
          <a:cs typeface="+mj-cs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0"/>
        </a:spcBef>
        <a:buClr>
          <a:schemeClr val="bg2">
            <a:lumMod val="75000"/>
          </a:schemeClr>
        </a:buClr>
        <a:buFont typeface="Wingdings" panose="05000000000000000000" pitchFamily="2" charset="2"/>
        <a:buChar char="n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392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bg2">
            <a:lumMod val="75000"/>
          </a:schemeClr>
        </a:buClr>
        <a:buFont typeface="游ゴシック Medium" panose="020B0500000000000000" pitchFamily="50" charset="-128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6660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28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119600" indent="-162000" algn="l" defTabSz="1163638" rtl="0" eaLnBrk="1" latinLnBrk="0" hangingPunct="1">
        <a:lnSpc>
          <a:spcPct val="120000"/>
        </a:lnSpc>
        <a:spcBef>
          <a:spcPts val="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kumimoji="1" lang="en-US" altLang="ja-JP" sz="1600" kern="120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1119600" indent="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Arial" panose="020B0604020202020204" pitchFamily="34" charset="0"/>
        <a:buNone/>
        <a:defRPr kumimoji="1" lang="en-US" altLang="ja-JP" sz="16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119600" indent="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Tx/>
        <a:buNone/>
        <a:tabLst>
          <a:tab pos="2157413" algn="l"/>
        </a:tabLst>
        <a:defRPr kumimoji="1" lang="en-US" altLang="ja-JP" sz="16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119600" indent="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Tx/>
        <a:buNone/>
        <a:tabLst>
          <a:tab pos="1614488" algn="l"/>
        </a:tabLst>
        <a:defRPr kumimoji="1" lang="en-US" altLang="ja-JP" sz="16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1119600" indent="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Tx/>
        <a:buNone/>
        <a:tabLst>
          <a:tab pos="1609725" algn="l"/>
        </a:tabLst>
        <a:defRPr kumimoji="1" lang="ja-JP" altLang="en-US" sz="16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46" userDrawn="1">
          <p15:clr>
            <a:srgbClr val="A4A3A4"/>
          </p15:clr>
        </p15:guide>
        <p15:guide id="4" pos="234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igure 8">
            <a:extLst>
              <a:ext uri="{FF2B5EF4-FFF2-40B4-BE49-F238E27FC236}">
                <a16:creationId xmlns:a16="http://schemas.microsoft.com/office/drawing/2014/main" id="{8B371D2E-5A3F-D8B2-A673-ECF67135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0" y="658359"/>
            <a:ext cx="10440000" cy="5698036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8142AFDD-749D-3C6D-7D1F-DE49BEDEBDC0}"/>
              </a:ext>
            </a:extLst>
          </p:cNvPr>
          <p:cNvSpPr txBox="1"/>
          <p:nvPr/>
        </p:nvSpPr>
        <p:spPr>
          <a:xfrm>
            <a:off x="165445" y="132273"/>
            <a:ext cx="87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Request for TPS61094 circuit simulation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64F787B-A618-E4E8-B17A-4255D37AA702}"/>
              </a:ext>
            </a:extLst>
          </p:cNvPr>
          <p:cNvSpPr txBox="1"/>
          <p:nvPr/>
        </p:nvSpPr>
        <p:spPr>
          <a:xfrm>
            <a:off x="187569" y="52542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Circuit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Diagram for simulation</a:t>
            </a:r>
            <a:r>
              <a:rPr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6D62725-FC9E-7849-BF8F-675660F412C3}"/>
              </a:ext>
            </a:extLst>
          </p:cNvPr>
          <p:cNvSpPr txBox="1"/>
          <p:nvPr/>
        </p:nvSpPr>
        <p:spPr>
          <a:xfrm>
            <a:off x="480000" y="1342168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VIN=5V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8609231-01D5-08A8-2AA4-E097E66FDC8D}"/>
              </a:ext>
            </a:extLst>
          </p:cNvPr>
          <p:cNvSpPr txBox="1"/>
          <p:nvPr/>
        </p:nvSpPr>
        <p:spPr>
          <a:xfrm>
            <a:off x="10136131" y="2205000"/>
            <a:ext cx="125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Vout=5V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09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A6992B0-8FB0-DAA0-EA53-6FB70AB03350}"/>
              </a:ext>
            </a:extLst>
          </p:cNvPr>
          <p:cNvSpPr txBox="1"/>
          <p:nvPr/>
        </p:nvSpPr>
        <p:spPr>
          <a:xfrm>
            <a:off x="120000" y="189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 Startup (VIN startup) </a:t>
            </a:r>
          </a:p>
        </p:txBody>
      </p:sp>
      <p:pic>
        <p:nvPicPr>
          <p:cNvPr id="5" name="Figure 4">
            <a:extLst>
              <a:ext uri="{FF2B5EF4-FFF2-40B4-BE49-F238E27FC236}">
                <a16:creationId xmlns:a16="http://schemas.microsoft.com/office/drawing/2014/main" id="{E49C6152-1DBA-4180-DB7A-70DCB11B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0" y="1773000"/>
            <a:ext cx="6544038" cy="3571663"/>
          </a:xfrm>
          <a:prstGeom prst="rect">
            <a:avLst/>
          </a:prstGeom>
        </p:spPr>
      </p:pic>
      <p:sp>
        <p:nvSpPr>
          <p:cNvPr id="6" name="Arrow: Bottom 5">
            <a:extLst>
              <a:ext uri="{FF2B5EF4-FFF2-40B4-BE49-F238E27FC236}">
                <a16:creationId xmlns:a16="http://schemas.microsoft.com/office/drawing/2014/main" id="{E65EE33B-1D1C-1F81-33ED-E8DBCAAFB41D}"/>
              </a:ext>
            </a:extLst>
          </p:cNvPr>
          <p:cNvSpPr/>
          <p:nvPr/>
        </p:nvSpPr>
        <p:spPr>
          <a:xfrm rot="18900000">
            <a:off x="2510565" y="1773989"/>
            <a:ext cx="253573" cy="3496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Arrow: Bottom 6">
            <a:extLst>
              <a:ext uri="{FF2B5EF4-FFF2-40B4-BE49-F238E27FC236}">
                <a16:creationId xmlns:a16="http://schemas.microsoft.com/office/drawing/2014/main" id="{96813B94-48AE-7886-C626-9783DAD7A452}"/>
              </a:ext>
            </a:extLst>
          </p:cNvPr>
          <p:cNvSpPr/>
          <p:nvPr/>
        </p:nvSpPr>
        <p:spPr>
          <a:xfrm rot="2700000">
            <a:off x="4261136" y="2203140"/>
            <a:ext cx="253573" cy="34962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9875BF7-90A9-4FF3-7092-DB7BA5887E2B}"/>
              </a:ext>
            </a:extLst>
          </p:cNvPr>
          <p:cNvSpPr/>
          <p:nvPr/>
        </p:nvSpPr>
        <p:spPr>
          <a:xfrm>
            <a:off x="2340112" y="2684361"/>
            <a:ext cx="240621" cy="301066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49FAF33D-9015-EBDC-C08A-5C63F66D4C9E}"/>
              </a:ext>
            </a:extLst>
          </p:cNvPr>
          <p:cNvSpPr txBox="1"/>
          <p:nvPr/>
        </p:nvSpPr>
        <p:spPr>
          <a:xfrm>
            <a:off x="83553" y="1387104"/>
            <a:ext cx="218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VIN=5V</a:t>
            </a:r>
          </a:p>
          <a:p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Rise time: 3.2ms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Figure 9">
            <a:extLst>
              <a:ext uri="{FF2B5EF4-FFF2-40B4-BE49-F238E27FC236}">
                <a16:creationId xmlns:a16="http://schemas.microsoft.com/office/drawing/2014/main" id="{1AC99850-6D4A-9480-AEED-3CF5E70B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48" y="2112522"/>
            <a:ext cx="4847963" cy="3018543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3501F0BA-E00D-0930-EB9E-6A0BC83127C1}"/>
              </a:ext>
            </a:extLst>
          </p:cNvPr>
          <p:cNvSpPr txBox="1"/>
          <p:nvPr/>
        </p:nvSpPr>
        <p:spPr>
          <a:xfrm>
            <a:off x="5321653" y="2029902"/>
            <a:ext cx="18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Iout=0.5A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7A980A56-9A52-E9A9-CEB3-0E338C5977CF}"/>
              </a:ext>
            </a:extLst>
          </p:cNvPr>
          <p:cNvSpPr txBox="1"/>
          <p:nvPr/>
        </p:nvSpPr>
        <p:spPr>
          <a:xfrm>
            <a:off x="1869196" y="1466373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D338423-10EA-6193-A376-2A7DB6AEAA3E}"/>
              </a:ext>
            </a:extLst>
          </p:cNvPr>
          <p:cNvSpPr txBox="1"/>
          <p:nvPr/>
        </p:nvSpPr>
        <p:spPr>
          <a:xfrm>
            <a:off x="4136356" y="1838181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Vout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280605A7-F2E4-7B65-5304-7282089B99EE}"/>
              </a:ext>
            </a:extLst>
          </p:cNvPr>
          <p:cNvSpPr txBox="1"/>
          <p:nvPr/>
        </p:nvSpPr>
        <p:spPr>
          <a:xfrm>
            <a:off x="1575617" y="2468691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IL1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2E5956CE-109A-C91A-99FA-D9A7609E0A1E}"/>
              </a:ext>
            </a:extLst>
          </p:cNvPr>
          <p:cNvSpPr txBox="1"/>
          <p:nvPr/>
        </p:nvSpPr>
        <p:spPr>
          <a:xfrm>
            <a:off x="8256000" y="1465223"/>
            <a:ext cx="174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Acquired waveform image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23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8E2DECF-54F0-9FC4-3CE2-B73CC5A33FC4}"/>
              </a:ext>
            </a:extLst>
          </p:cNvPr>
          <p:cNvSpPr txBox="1"/>
          <p:nvPr/>
        </p:nvSpPr>
        <p:spPr>
          <a:xfrm>
            <a:off x="164123" y="1502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 Stop (VIN stop) </a:t>
            </a:r>
          </a:p>
        </p:txBody>
      </p:sp>
      <p:pic>
        <p:nvPicPr>
          <p:cNvPr id="5" name="Figure 4">
            <a:extLst>
              <a:ext uri="{FF2B5EF4-FFF2-40B4-BE49-F238E27FC236}">
                <a16:creationId xmlns:a16="http://schemas.microsoft.com/office/drawing/2014/main" id="{761FB470-CF91-C94C-9254-FAE56235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" y="1966785"/>
            <a:ext cx="6544038" cy="3571663"/>
          </a:xfrm>
          <a:prstGeom prst="rect">
            <a:avLst/>
          </a:prstGeom>
        </p:spPr>
      </p:pic>
      <p:sp>
        <p:nvSpPr>
          <p:cNvPr id="6" name="Arrow: Bottom 5">
            <a:extLst>
              <a:ext uri="{FF2B5EF4-FFF2-40B4-BE49-F238E27FC236}">
                <a16:creationId xmlns:a16="http://schemas.microsoft.com/office/drawing/2014/main" id="{BA33D9ED-C750-6C7F-F3D2-9024835EC963}"/>
              </a:ext>
            </a:extLst>
          </p:cNvPr>
          <p:cNvSpPr/>
          <p:nvPr/>
        </p:nvSpPr>
        <p:spPr>
          <a:xfrm rot="2700000">
            <a:off x="4233259" y="2396925"/>
            <a:ext cx="253573" cy="34962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Arrow: Bottom 6">
            <a:extLst>
              <a:ext uri="{FF2B5EF4-FFF2-40B4-BE49-F238E27FC236}">
                <a16:creationId xmlns:a16="http://schemas.microsoft.com/office/drawing/2014/main" id="{74ED4EA1-EEA3-EDB0-E639-8489E3D92821}"/>
              </a:ext>
            </a:extLst>
          </p:cNvPr>
          <p:cNvSpPr/>
          <p:nvPr/>
        </p:nvSpPr>
        <p:spPr>
          <a:xfrm rot="18900000">
            <a:off x="2536825" y="1970399"/>
            <a:ext cx="253573" cy="3496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98F1013-3C70-AAF9-DC62-FD2C98E50D5E}"/>
              </a:ext>
            </a:extLst>
          </p:cNvPr>
          <p:cNvSpPr/>
          <p:nvPr/>
        </p:nvSpPr>
        <p:spPr>
          <a:xfrm>
            <a:off x="2309752" y="2878146"/>
            <a:ext cx="258247" cy="301066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22131ED-FAE0-D8A6-D028-6C536481AD32}"/>
              </a:ext>
            </a:extLst>
          </p:cNvPr>
          <p:cNvSpPr txBox="1"/>
          <p:nvPr/>
        </p:nvSpPr>
        <p:spPr>
          <a:xfrm>
            <a:off x="5195" y="1663933"/>
            <a:ext cx="24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VIN=5V</a:t>
            </a:r>
          </a:p>
          <a:p>
            <a:r>
              <a:rPr kumimoji="1"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Falling Time: </a:t>
            </a:r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6ms, 200us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Figure 9">
            <a:extLst>
              <a:ext uri="{FF2B5EF4-FFF2-40B4-BE49-F238E27FC236}">
                <a16:creationId xmlns:a16="http://schemas.microsoft.com/office/drawing/2014/main" id="{A254A0CF-6B25-B399-A8CE-7CEB08F19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12" y="2147923"/>
            <a:ext cx="5108573" cy="3209386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FE47570F-984D-BBEF-816E-A3D562C54672}"/>
              </a:ext>
            </a:extLst>
          </p:cNvPr>
          <p:cNvSpPr txBox="1"/>
          <p:nvPr/>
        </p:nvSpPr>
        <p:spPr>
          <a:xfrm>
            <a:off x="5327138" y="2303756"/>
            <a:ext cx="18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Iout=0.5A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D56DC9B-4CE8-3A58-AA53-4BCA1EFA0245}"/>
              </a:ext>
            </a:extLst>
          </p:cNvPr>
          <p:cNvSpPr txBox="1"/>
          <p:nvPr/>
        </p:nvSpPr>
        <p:spPr>
          <a:xfrm>
            <a:off x="1873442" y="1624171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FAF166C4-7FCF-318E-1A22-539DD227B61B}"/>
              </a:ext>
            </a:extLst>
          </p:cNvPr>
          <p:cNvSpPr txBox="1"/>
          <p:nvPr/>
        </p:nvSpPr>
        <p:spPr>
          <a:xfrm>
            <a:off x="4140602" y="1995979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Vout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C3238D2F-EA7D-FE6D-305A-791ED0BA6F73}"/>
              </a:ext>
            </a:extLst>
          </p:cNvPr>
          <p:cNvSpPr txBox="1"/>
          <p:nvPr/>
        </p:nvSpPr>
        <p:spPr>
          <a:xfrm>
            <a:off x="1579863" y="2626489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IL1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543411DE-0235-46A5-7CEE-6D8BD270C67F}"/>
              </a:ext>
            </a:extLst>
          </p:cNvPr>
          <p:cNvSpPr txBox="1"/>
          <p:nvPr/>
        </p:nvSpPr>
        <p:spPr>
          <a:xfrm>
            <a:off x="8328000" y="1541416"/>
            <a:ext cx="174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Acquired waveform image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35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35405816-CB55-CF4A-3376-23D198F238DB}"/>
              </a:ext>
            </a:extLst>
          </p:cNvPr>
          <p:cNvSpPr txBox="1"/>
          <p:nvPr/>
        </p:nvSpPr>
        <p:spPr>
          <a:xfrm>
            <a:off x="155657" y="18415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 Switching operation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Figure 4">
            <a:extLst>
              <a:ext uri="{FF2B5EF4-FFF2-40B4-BE49-F238E27FC236}">
                <a16:creationId xmlns:a16="http://schemas.microsoft.com/office/drawing/2014/main" id="{4FAE19F3-0ADB-7A3F-4C0C-F4275465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0" y="1772052"/>
            <a:ext cx="6544038" cy="3571663"/>
          </a:xfrm>
          <a:prstGeom prst="rect">
            <a:avLst/>
          </a:prstGeom>
        </p:spPr>
      </p:pic>
      <p:pic>
        <p:nvPicPr>
          <p:cNvPr id="6" name="Figure 5">
            <a:extLst>
              <a:ext uri="{FF2B5EF4-FFF2-40B4-BE49-F238E27FC236}">
                <a16:creationId xmlns:a16="http://schemas.microsoft.com/office/drawing/2014/main" id="{54E5D79D-3E60-8C62-EA82-BB83D50C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603" y="2163741"/>
            <a:ext cx="4805754" cy="2975525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32CFD869-C22D-7EF3-A981-CBE7BF263612}"/>
              </a:ext>
            </a:extLst>
          </p:cNvPr>
          <p:cNvSpPr txBox="1"/>
          <p:nvPr/>
        </p:nvSpPr>
        <p:spPr>
          <a:xfrm>
            <a:off x="522978" y="1618163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VIN=5V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Arrow: Bottom 7">
            <a:extLst>
              <a:ext uri="{FF2B5EF4-FFF2-40B4-BE49-F238E27FC236}">
                <a16:creationId xmlns:a16="http://schemas.microsoft.com/office/drawing/2014/main" id="{14A0580B-BFFD-1546-65B2-D9C702DF47B6}"/>
              </a:ext>
            </a:extLst>
          </p:cNvPr>
          <p:cNvSpPr/>
          <p:nvPr/>
        </p:nvSpPr>
        <p:spPr>
          <a:xfrm rot="18900000">
            <a:off x="2587625" y="1716399"/>
            <a:ext cx="253573" cy="3496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Arrow: Bottom 8">
            <a:extLst>
              <a:ext uri="{FF2B5EF4-FFF2-40B4-BE49-F238E27FC236}">
                <a16:creationId xmlns:a16="http://schemas.microsoft.com/office/drawing/2014/main" id="{340F4BE9-F029-B6EB-3B1B-FEBD0580E744}"/>
              </a:ext>
            </a:extLst>
          </p:cNvPr>
          <p:cNvSpPr/>
          <p:nvPr/>
        </p:nvSpPr>
        <p:spPr>
          <a:xfrm rot="13500000">
            <a:off x="2587624" y="3003333"/>
            <a:ext cx="253573" cy="34962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Arrow: Bottom 9">
            <a:extLst>
              <a:ext uri="{FF2B5EF4-FFF2-40B4-BE49-F238E27FC236}">
                <a16:creationId xmlns:a16="http://schemas.microsoft.com/office/drawing/2014/main" id="{82CF47AF-497B-A520-D4C3-2BEB72766B7E}"/>
              </a:ext>
            </a:extLst>
          </p:cNvPr>
          <p:cNvSpPr/>
          <p:nvPr/>
        </p:nvSpPr>
        <p:spPr>
          <a:xfrm rot="2700000">
            <a:off x="2992326" y="2517076"/>
            <a:ext cx="253573" cy="34962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C105A42-E498-6E7C-910D-4440FA1C5F33}"/>
              </a:ext>
            </a:extLst>
          </p:cNvPr>
          <p:cNvSpPr/>
          <p:nvPr/>
        </p:nvSpPr>
        <p:spPr>
          <a:xfrm>
            <a:off x="2417171" y="2691888"/>
            <a:ext cx="269103" cy="301066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261F8DE-DE23-31EF-ECDA-04CF0836305F}"/>
              </a:ext>
            </a:extLst>
          </p:cNvPr>
          <p:cNvSpPr txBox="1"/>
          <p:nvPr/>
        </p:nvSpPr>
        <p:spPr>
          <a:xfrm>
            <a:off x="5723467" y="2109215"/>
            <a:ext cx="148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Iout=0.5A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EBD91367-D1DB-17D5-4F05-25B1EC7825AE}"/>
              </a:ext>
            </a:extLst>
          </p:cNvPr>
          <p:cNvSpPr txBox="1"/>
          <p:nvPr/>
        </p:nvSpPr>
        <p:spPr>
          <a:xfrm>
            <a:off x="1862279" y="1404544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BB7D65C6-8340-CC02-3E3C-54B5347ED05D}"/>
              </a:ext>
            </a:extLst>
          </p:cNvPr>
          <p:cNvSpPr txBox="1"/>
          <p:nvPr/>
        </p:nvSpPr>
        <p:spPr>
          <a:xfrm>
            <a:off x="2686275" y="2096488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VSW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5D50782-929B-9FA8-6491-DC7568265D70}"/>
              </a:ext>
            </a:extLst>
          </p:cNvPr>
          <p:cNvSpPr txBox="1"/>
          <p:nvPr/>
        </p:nvSpPr>
        <p:spPr>
          <a:xfrm>
            <a:off x="2009327" y="3275186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VSUP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A6A32EAD-8F93-56A4-848F-2355A91278AC}"/>
              </a:ext>
            </a:extLst>
          </p:cNvPr>
          <p:cNvSpPr txBox="1"/>
          <p:nvPr/>
        </p:nvSpPr>
        <p:spPr>
          <a:xfrm>
            <a:off x="1724999" y="2474509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IL1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C279A4DF-6955-17A9-BBD3-66BEB5F4451A}"/>
              </a:ext>
            </a:extLst>
          </p:cNvPr>
          <p:cNvSpPr txBox="1"/>
          <p:nvPr/>
        </p:nvSpPr>
        <p:spPr>
          <a:xfrm>
            <a:off x="8328000" y="1541416"/>
            <a:ext cx="174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Acquired waveform image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8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5E40FFA-9D1C-20D3-5170-E24563FAF3B8}"/>
              </a:ext>
            </a:extLst>
          </p:cNvPr>
          <p:cNvSpPr txBox="1"/>
          <p:nvPr/>
        </p:nvSpPr>
        <p:spPr>
          <a:xfrm>
            <a:off x="155657" y="18415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4. Output short Protection (Entry)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Figure 4">
            <a:extLst>
              <a:ext uri="{FF2B5EF4-FFF2-40B4-BE49-F238E27FC236}">
                <a16:creationId xmlns:a16="http://schemas.microsoft.com/office/drawing/2014/main" id="{22F9B913-F6FB-841C-8B8F-19B021A8B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931" y="2149493"/>
            <a:ext cx="5133183" cy="3276765"/>
          </a:xfrm>
          <a:prstGeom prst="rect">
            <a:avLst/>
          </a:prstGeom>
        </p:spPr>
      </p:pic>
      <p:pic>
        <p:nvPicPr>
          <p:cNvPr id="6" name="Figure 5">
            <a:extLst>
              <a:ext uri="{FF2B5EF4-FFF2-40B4-BE49-F238E27FC236}">
                <a16:creationId xmlns:a16="http://schemas.microsoft.com/office/drawing/2014/main" id="{ACDFE070-66B5-DBFC-DBDB-A559BA55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57" y="1958319"/>
            <a:ext cx="6544038" cy="3571663"/>
          </a:xfrm>
          <a:prstGeom prst="rect">
            <a:avLst/>
          </a:prstGeom>
        </p:spPr>
      </p:pic>
      <p:sp>
        <p:nvSpPr>
          <p:cNvPr id="7" name="Arrow: Bottom 6">
            <a:extLst>
              <a:ext uri="{FF2B5EF4-FFF2-40B4-BE49-F238E27FC236}">
                <a16:creationId xmlns:a16="http://schemas.microsoft.com/office/drawing/2014/main" id="{707C6D18-5F9F-74BC-152E-0427796F38DE}"/>
              </a:ext>
            </a:extLst>
          </p:cNvPr>
          <p:cNvSpPr/>
          <p:nvPr/>
        </p:nvSpPr>
        <p:spPr>
          <a:xfrm rot="2700000">
            <a:off x="4224793" y="2388459"/>
            <a:ext cx="253573" cy="3496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40629FA-42AD-7F88-585B-30ED506E6BFA}"/>
              </a:ext>
            </a:extLst>
          </p:cNvPr>
          <p:cNvSpPr/>
          <p:nvPr/>
        </p:nvSpPr>
        <p:spPr>
          <a:xfrm>
            <a:off x="2303769" y="2869680"/>
            <a:ext cx="237449" cy="301066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B147486-6AF8-0A33-04F5-DB0820951FE1}"/>
              </a:ext>
            </a:extLst>
          </p:cNvPr>
          <p:cNvSpPr txBox="1"/>
          <p:nvPr/>
        </p:nvSpPr>
        <p:spPr>
          <a:xfrm>
            <a:off x="463712" y="1850703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VIN=5V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B12CD4C-C5E5-FAC2-1E83-84A46CBE1016}"/>
              </a:ext>
            </a:extLst>
          </p:cNvPr>
          <p:cNvSpPr/>
          <p:nvPr/>
        </p:nvSpPr>
        <p:spPr>
          <a:xfrm>
            <a:off x="2653189" y="2149493"/>
            <a:ext cx="167952" cy="3010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Arrow: Bottom 10">
            <a:extLst>
              <a:ext uri="{FF2B5EF4-FFF2-40B4-BE49-F238E27FC236}">
                <a16:creationId xmlns:a16="http://schemas.microsoft.com/office/drawing/2014/main" id="{322F2007-27F0-A21B-FF23-86F625AB1D65}"/>
              </a:ext>
            </a:extLst>
          </p:cNvPr>
          <p:cNvSpPr/>
          <p:nvPr/>
        </p:nvSpPr>
        <p:spPr>
          <a:xfrm rot="2700000">
            <a:off x="2823642" y="2694868"/>
            <a:ext cx="253573" cy="34962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0A8600D-FA1A-C397-AD4E-7DB06DC69BBA}"/>
              </a:ext>
            </a:extLst>
          </p:cNvPr>
          <p:cNvSpPr txBox="1"/>
          <p:nvPr/>
        </p:nvSpPr>
        <p:spPr>
          <a:xfrm>
            <a:off x="5395070" y="2038416"/>
            <a:ext cx="14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Iout=0A</a:t>
            </a:r>
          </a:p>
          <a:p>
            <a:pPr algn="ctr"/>
            <a:r>
              <a:rPr kumimoji="1"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-&gt; short circuit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B5F2C299-0EE6-FA91-4DA5-21E2FE7D85B0}"/>
              </a:ext>
            </a:extLst>
          </p:cNvPr>
          <p:cNvSpPr txBox="1"/>
          <p:nvPr/>
        </p:nvSpPr>
        <p:spPr>
          <a:xfrm>
            <a:off x="2541219" y="2350008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VSW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4331B63-51F4-8396-F61E-3FDBCDBF307E}"/>
              </a:ext>
            </a:extLst>
          </p:cNvPr>
          <p:cNvSpPr txBox="1"/>
          <p:nvPr/>
        </p:nvSpPr>
        <p:spPr>
          <a:xfrm>
            <a:off x="4138317" y="2102782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Vout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6EE3840-1AA8-006C-6FBB-6DF45D52CA57}"/>
              </a:ext>
            </a:extLst>
          </p:cNvPr>
          <p:cNvSpPr txBox="1"/>
          <p:nvPr/>
        </p:nvSpPr>
        <p:spPr>
          <a:xfrm>
            <a:off x="2098296" y="1770961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Iin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A4FCDFFC-DDF0-6DCD-CCB5-4C6DE2D6B8AC}"/>
              </a:ext>
            </a:extLst>
          </p:cNvPr>
          <p:cNvSpPr txBox="1"/>
          <p:nvPr/>
        </p:nvSpPr>
        <p:spPr>
          <a:xfrm>
            <a:off x="1611004" y="2651074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IL1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177CAB39-B3A4-C241-F3C1-9E52CCBC8610}"/>
              </a:ext>
            </a:extLst>
          </p:cNvPr>
          <p:cNvSpPr txBox="1"/>
          <p:nvPr/>
        </p:nvSpPr>
        <p:spPr>
          <a:xfrm>
            <a:off x="8328000" y="1541416"/>
            <a:ext cx="174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Acquired waveform image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21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97F19F2-6EB1-FB63-6D79-C1C2A12F455A}"/>
              </a:ext>
            </a:extLst>
          </p:cNvPr>
          <p:cNvSpPr txBox="1"/>
          <p:nvPr/>
        </p:nvSpPr>
        <p:spPr>
          <a:xfrm>
            <a:off x="155657" y="18415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5. Protection Operation (Output short Protection: Recover)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Figure 4">
            <a:extLst>
              <a:ext uri="{FF2B5EF4-FFF2-40B4-BE49-F238E27FC236}">
                <a16:creationId xmlns:a16="http://schemas.microsoft.com/office/drawing/2014/main" id="{92160852-835C-13E6-0827-11B3C2F0E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7" y="2076853"/>
            <a:ext cx="6544038" cy="3571663"/>
          </a:xfrm>
          <a:prstGeom prst="rect">
            <a:avLst/>
          </a:prstGeom>
        </p:spPr>
      </p:pic>
      <p:sp>
        <p:nvSpPr>
          <p:cNvPr id="6" name="Arrow: Bottom 5">
            <a:extLst>
              <a:ext uri="{FF2B5EF4-FFF2-40B4-BE49-F238E27FC236}">
                <a16:creationId xmlns:a16="http://schemas.microsoft.com/office/drawing/2014/main" id="{F5F8E1A0-8163-DDCA-5969-64AA89230A77}"/>
              </a:ext>
            </a:extLst>
          </p:cNvPr>
          <p:cNvSpPr/>
          <p:nvPr/>
        </p:nvSpPr>
        <p:spPr>
          <a:xfrm rot="2700000">
            <a:off x="4224793" y="2506993"/>
            <a:ext cx="253573" cy="3496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E318BAA-B445-78A9-9153-673D2633E13F}"/>
              </a:ext>
            </a:extLst>
          </p:cNvPr>
          <p:cNvSpPr/>
          <p:nvPr/>
        </p:nvSpPr>
        <p:spPr>
          <a:xfrm>
            <a:off x="2303770" y="2988214"/>
            <a:ext cx="234152" cy="301066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3BFC7855-D774-4491-7EE1-F7F3D065BE49}"/>
              </a:ext>
            </a:extLst>
          </p:cNvPr>
          <p:cNvSpPr txBox="1"/>
          <p:nvPr/>
        </p:nvSpPr>
        <p:spPr>
          <a:xfrm>
            <a:off x="463712" y="1969237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VIN=5V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7009D33-05BF-C24E-CFA0-FC9A60DAA2F1}"/>
              </a:ext>
            </a:extLst>
          </p:cNvPr>
          <p:cNvSpPr/>
          <p:nvPr/>
        </p:nvSpPr>
        <p:spPr>
          <a:xfrm>
            <a:off x="2653189" y="2268027"/>
            <a:ext cx="167952" cy="3010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Arrow: Bottom 9">
            <a:extLst>
              <a:ext uri="{FF2B5EF4-FFF2-40B4-BE49-F238E27FC236}">
                <a16:creationId xmlns:a16="http://schemas.microsoft.com/office/drawing/2014/main" id="{31B16275-F5A9-7487-FFEA-84855ABEE2C4}"/>
              </a:ext>
            </a:extLst>
          </p:cNvPr>
          <p:cNvSpPr/>
          <p:nvPr/>
        </p:nvSpPr>
        <p:spPr>
          <a:xfrm rot="2700000">
            <a:off x="2823642" y="2813402"/>
            <a:ext cx="253573" cy="34962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Figure 10">
            <a:extLst>
              <a:ext uri="{FF2B5EF4-FFF2-40B4-BE49-F238E27FC236}">
                <a16:creationId xmlns:a16="http://schemas.microsoft.com/office/drawing/2014/main" id="{06564463-3223-3054-A365-A3260C83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27" y="2287624"/>
            <a:ext cx="5326349" cy="3150120"/>
          </a:xfrm>
          <a:prstGeom prst="rect">
            <a:avLst/>
          </a:prstGeom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DA36CCF5-B018-B584-A3E1-4AE8F02438A4}"/>
              </a:ext>
            </a:extLst>
          </p:cNvPr>
          <p:cNvSpPr txBox="1"/>
          <p:nvPr/>
        </p:nvSpPr>
        <p:spPr>
          <a:xfrm>
            <a:off x="5417274" y="2090726"/>
            <a:ext cx="14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Iout = short -&gt; 0A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79B478FF-DEAE-9691-6D8B-EA19C0811731}"/>
              </a:ext>
            </a:extLst>
          </p:cNvPr>
          <p:cNvSpPr txBox="1"/>
          <p:nvPr/>
        </p:nvSpPr>
        <p:spPr>
          <a:xfrm>
            <a:off x="2098296" y="1903721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Iin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50B67A5-59E1-3ECE-5371-0E5F83C87409}"/>
              </a:ext>
            </a:extLst>
          </p:cNvPr>
          <p:cNvSpPr txBox="1"/>
          <p:nvPr/>
        </p:nvSpPr>
        <p:spPr>
          <a:xfrm>
            <a:off x="4009949" y="2090726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Vout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54ECF8EA-BCA0-8E0A-CFE5-A0C5F3508716}"/>
              </a:ext>
            </a:extLst>
          </p:cNvPr>
          <p:cNvSpPr txBox="1"/>
          <p:nvPr/>
        </p:nvSpPr>
        <p:spPr>
          <a:xfrm>
            <a:off x="1603225" y="2737905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IL1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F268A149-732B-E0AD-39BD-23D5C670E202}"/>
              </a:ext>
            </a:extLst>
          </p:cNvPr>
          <p:cNvSpPr txBox="1"/>
          <p:nvPr/>
        </p:nvSpPr>
        <p:spPr>
          <a:xfrm>
            <a:off x="8328000" y="1541416"/>
            <a:ext cx="174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Acquired waveform image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CF514E0C-7D85-3550-53D6-317D144DB1FE}"/>
              </a:ext>
            </a:extLst>
          </p:cNvPr>
          <p:cNvSpPr txBox="1"/>
          <p:nvPr/>
        </p:nvSpPr>
        <p:spPr>
          <a:xfrm>
            <a:off x="2541219" y="2503800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VSW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00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6A7A75E-D799-9A85-D318-AD973E8BC82D}"/>
              </a:ext>
            </a:extLst>
          </p:cNvPr>
          <p:cNvSpPr txBox="1"/>
          <p:nvPr/>
        </p:nvSpPr>
        <p:spPr>
          <a:xfrm>
            <a:off x="155657" y="18415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6. Sudden change in load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Figure 4">
            <a:extLst>
              <a:ext uri="{FF2B5EF4-FFF2-40B4-BE49-F238E27FC236}">
                <a16:creationId xmlns:a16="http://schemas.microsoft.com/office/drawing/2014/main" id="{7479864D-A63E-62D1-E30A-F14A2A78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7" y="2076853"/>
            <a:ext cx="6544038" cy="3571663"/>
          </a:xfrm>
          <a:prstGeom prst="rect">
            <a:avLst/>
          </a:prstGeom>
        </p:spPr>
      </p:pic>
      <p:sp>
        <p:nvSpPr>
          <p:cNvPr id="6" name="Arrow: Bottom 5">
            <a:extLst>
              <a:ext uri="{FF2B5EF4-FFF2-40B4-BE49-F238E27FC236}">
                <a16:creationId xmlns:a16="http://schemas.microsoft.com/office/drawing/2014/main" id="{393B7D2C-4A6E-0ABC-44B6-6C5FEC0DD562}"/>
              </a:ext>
            </a:extLst>
          </p:cNvPr>
          <p:cNvSpPr/>
          <p:nvPr/>
        </p:nvSpPr>
        <p:spPr>
          <a:xfrm rot="2700000">
            <a:off x="4224793" y="2506993"/>
            <a:ext cx="253573" cy="3496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1CA24CC-ADA8-098F-4CC9-81B7D894DB67}"/>
              </a:ext>
            </a:extLst>
          </p:cNvPr>
          <p:cNvSpPr/>
          <p:nvPr/>
        </p:nvSpPr>
        <p:spPr>
          <a:xfrm>
            <a:off x="2303770" y="2988214"/>
            <a:ext cx="264230" cy="301066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4821E6A-5FE8-C270-8A79-F3AE13B3C7F3}"/>
              </a:ext>
            </a:extLst>
          </p:cNvPr>
          <p:cNvSpPr txBox="1"/>
          <p:nvPr/>
        </p:nvSpPr>
        <p:spPr>
          <a:xfrm>
            <a:off x="463712" y="1969237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VIN=5V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D2C77B-6A38-990A-11CD-D93B5BD98F6E}"/>
              </a:ext>
            </a:extLst>
          </p:cNvPr>
          <p:cNvSpPr/>
          <p:nvPr/>
        </p:nvSpPr>
        <p:spPr>
          <a:xfrm>
            <a:off x="4726142" y="2774951"/>
            <a:ext cx="167952" cy="30106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575DDD1-A9B0-FDD6-A907-90200E462350}"/>
              </a:ext>
            </a:extLst>
          </p:cNvPr>
          <p:cNvSpPr txBox="1"/>
          <p:nvPr/>
        </p:nvSpPr>
        <p:spPr>
          <a:xfrm>
            <a:off x="5409315" y="2090726"/>
            <a:ext cx="190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Iout=0 ← -&gt; 0.5A</a:t>
            </a:r>
          </a:p>
          <a:p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Time: 10us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Figure 13">
            <a:extLst>
              <a:ext uri="{FF2B5EF4-FFF2-40B4-BE49-F238E27FC236}">
                <a16:creationId xmlns:a16="http://schemas.microsoft.com/office/drawing/2014/main" id="{0DA277CA-F914-E327-8002-A5CD0C66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468" y="2468542"/>
            <a:ext cx="4486105" cy="2519447"/>
          </a:xfrm>
          <a:prstGeom prst="rect">
            <a:avLst/>
          </a:prstGeom>
        </p:spPr>
      </p:pic>
      <p:sp>
        <p:nvSpPr>
          <p:cNvPr id="15" name="Text box 14">
            <a:extLst>
              <a:ext uri="{FF2B5EF4-FFF2-40B4-BE49-F238E27FC236}">
                <a16:creationId xmlns:a16="http://schemas.microsoft.com/office/drawing/2014/main" id="{700ABB89-B375-7820-9313-158ACD2AC78F}"/>
              </a:ext>
            </a:extLst>
          </p:cNvPr>
          <p:cNvSpPr txBox="1"/>
          <p:nvPr/>
        </p:nvSpPr>
        <p:spPr>
          <a:xfrm>
            <a:off x="4009949" y="2090726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Vout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691AB6FC-8263-6512-021B-C9FDA499B460}"/>
              </a:ext>
            </a:extLst>
          </p:cNvPr>
          <p:cNvSpPr txBox="1"/>
          <p:nvPr/>
        </p:nvSpPr>
        <p:spPr>
          <a:xfrm>
            <a:off x="1603225" y="2737905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IL1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F053F510-33A5-ACC4-D24B-9524F7D20E16}"/>
              </a:ext>
            </a:extLst>
          </p:cNvPr>
          <p:cNvSpPr txBox="1"/>
          <p:nvPr/>
        </p:nvSpPr>
        <p:spPr>
          <a:xfrm>
            <a:off x="4408799" y="2430128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Iout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B49944E-1B45-C10F-60BD-90EB0EE5B168}"/>
              </a:ext>
            </a:extLst>
          </p:cNvPr>
          <p:cNvSpPr txBox="1"/>
          <p:nvPr/>
        </p:nvSpPr>
        <p:spPr>
          <a:xfrm>
            <a:off x="8354723" y="1919457"/>
            <a:ext cx="174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Acquired waveform image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0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D489E9F-65DC-CA23-CA9B-F912223346C3}"/>
              </a:ext>
            </a:extLst>
          </p:cNvPr>
          <p:cNvSpPr txBox="1"/>
          <p:nvPr/>
        </p:nvSpPr>
        <p:spPr>
          <a:xfrm>
            <a:off x="155657" y="18415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7. Sudden input change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Figure 4">
            <a:extLst>
              <a:ext uri="{FF2B5EF4-FFF2-40B4-BE49-F238E27FC236}">
                <a16:creationId xmlns:a16="http://schemas.microsoft.com/office/drawing/2014/main" id="{FE80442D-EC37-8337-E629-60A56DD7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7" y="2076853"/>
            <a:ext cx="6544038" cy="3571663"/>
          </a:xfrm>
          <a:prstGeom prst="rect">
            <a:avLst/>
          </a:prstGeom>
        </p:spPr>
      </p:pic>
      <p:sp>
        <p:nvSpPr>
          <p:cNvPr id="6" name="Arrow: Bottom 5">
            <a:extLst>
              <a:ext uri="{FF2B5EF4-FFF2-40B4-BE49-F238E27FC236}">
                <a16:creationId xmlns:a16="http://schemas.microsoft.com/office/drawing/2014/main" id="{154B2B4B-5DEB-6F47-9B2F-9FD27F5F5346}"/>
              </a:ext>
            </a:extLst>
          </p:cNvPr>
          <p:cNvSpPr/>
          <p:nvPr/>
        </p:nvSpPr>
        <p:spPr>
          <a:xfrm rot="2700000">
            <a:off x="4224793" y="2506993"/>
            <a:ext cx="253573" cy="3496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B8D916B-D26D-33D4-D202-2B0C553C6615}"/>
              </a:ext>
            </a:extLst>
          </p:cNvPr>
          <p:cNvSpPr/>
          <p:nvPr/>
        </p:nvSpPr>
        <p:spPr>
          <a:xfrm>
            <a:off x="2303770" y="2988214"/>
            <a:ext cx="264230" cy="301066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0D183C5-E187-A396-F0F3-CC7C5B46FB68}"/>
              </a:ext>
            </a:extLst>
          </p:cNvPr>
          <p:cNvSpPr txBox="1"/>
          <p:nvPr/>
        </p:nvSpPr>
        <p:spPr>
          <a:xfrm>
            <a:off x="252797" y="1677421"/>
            <a:ext cx="17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 = 5V +/- 0.5V</a:t>
            </a:r>
          </a:p>
          <a:p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Abrupt Time: 40us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Arrow: Bottom 9">
            <a:extLst>
              <a:ext uri="{FF2B5EF4-FFF2-40B4-BE49-F238E27FC236}">
                <a16:creationId xmlns:a16="http://schemas.microsoft.com/office/drawing/2014/main" id="{A8EE9674-6C5E-40FA-6617-ECB1B9070CC3}"/>
              </a:ext>
            </a:extLst>
          </p:cNvPr>
          <p:cNvSpPr/>
          <p:nvPr/>
        </p:nvSpPr>
        <p:spPr>
          <a:xfrm rot="2700000">
            <a:off x="2907617" y="2439133"/>
            <a:ext cx="253573" cy="34962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517740A-1CA7-E8F6-2FFB-9A866ABC4EF9}"/>
              </a:ext>
            </a:extLst>
          </p:cNvPr>
          <p:cNvSpPr txBox="1"/>
          <p:nvPr/>
        </p:nvSpPr>
        <p:spPr>
          <a:xfrm>
            <a:off x="5495302" y="2314653"/>
            <a:ext cx="1481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Iout=0.5A</a:t>
            </a:r>
          </a:p>
        </p:txBody>
      </p:sp>
      <p:pic>
        <p:nvPicPr>
          <p:cNvPr id="14" name="Figure 13">
            <a:extLst>
              <a:ext uri="{FF2B5EF4-FFF2-40B4-BE49-F238E27FC236}">
                <a16:creationId xmlns:a16="http://schemas.microsoft.com/office/drawing/2014/main" id="{7695567D-15A9-C42E-EB47-51311A6FA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491" y="2352336"/>
            <a:ext cx="5020685" cy="3058285"/>
          </a:xfrm>
          <a:prstGeom prst="rect">
            <a:avLst/>
          </a:prstGeom>
        </p:spPr>
      </p:pic>
      <p:sp>
        <p:nvSpPr>
          <p:cNvPr id="15" name="Text box 14">
            <a:extLst>
              <a:ext uri="{FF2B5EF4-FFF2-40B4-BE49-F238E27FC236}">
                <a16:creationId xmlns:a16="http://schemas.microsoft.com/office/drawing/2014/main" id="{F4D36C86-6683-D4B4-4024-A6CC301AF9B1}"/>
              </a:ext>
            </a:extLst>
          </p:cNvPr>
          <p:cNvSpPr txBox="1"/>
          <p:nvPr/>
        </p:nvSpPr>
        <p:spPr>
          <a:xfrm>
            <a:off x="8378411" y="1815348"/>
            <a:ext cx="174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Acquired waveform image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87B51FAE-FDFA-3DE8-D752-BE2154218373}"/>
              </a:ext>
            </a:extLst>
          </p:cNvPr>
          <p:cNvSpPr txBox="1"/>
          <p:nvPr/>
        </p:nvSpPr>
        <p:spPr>
          <a:xfrm>
            <a:off x="2802465" y="2092905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VIN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2B24A10-1314-4477-7FFE-4CA3CCDF1DDC}"/>
              </a:ext>
            </a:extLst>
          </p:cNvPr>
          <p:cNvSpPr txBox="1"/>
          <p:nvPr/>
        </p:nvSpPr>
        <p:spPr>
          <a:xfrm>
            <a:off x="4058923" y="2118809"/>
            <a:ext cx="110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Vout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3864128C-6D5D-A4BA-B3DB-CA0684D8F169}"/>
              </a:ext>
            </a:extLst>
          </p:cNvPr>
          <p:cNvSpPr txBox="1"/>
          <p:nvPr/>
        </p:nvSpPr>
        <p:spPr>
          <a:xfrm>
            <a:off x="1688052" y="2780518"/>
            <a:ext cx="93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IL1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722360"/>
      </p:ext>
    </p:extLst>
  </p:cSld>
  <p:clrMapOvr>
    <a:masterClrMapping/>
  </p:clrMapOvr>
</p:sld>
</file>

<file path=ppt/theme/theme1.xml><?xml version="1.0" encoding="utf-8"?>
<a:theme xmlns:a="http://schemas.openxmlformats.org/drawingml/2006/main" name="NEC_Templates_ver.1.1.2">
  <a:themeElements>
    <a:clrScheme name="NEC_Colors_Palette">
      <a:dk1>
        <a:srgbClr val="000000"/>
      </a:dk1>
      <a:lt1>
        <a:srgbClr val="FFFFFF"/>
      </a:lt1>
      <a:dk2>
        <a:srgbClr val="282D3C"/>
      </a:dk2>
      <a:lt2>
        <a:srgbClr val="A7AFC1"/>
      </a:lt2>
      <a:accent1>
        <a:srgbClr val="0F1ED2"/>
      </a:accent1>
      <a:accent2>
        <a:srgbClr val="2C69FF"/>
      </a:accent2>
      <a:accent3>
        <a:srgbClr val="14CDB4"/>
      </a:accent3>
      <a:accent4>
        <a:srgbClr val="C8E60A"/>
      </a:accent4>
      <a:accent5>
        <a:srgbClr val="FF8C00"/>
      </a:accent5>
      <a:accent6>
        <a:srgbClr val="E61E8C"/>
      </a:accent6>
      <a:hlink>
        <a:srgbClr val="4673FA"/>
      </a:hlink>
      <a:folHlink>
        <a:srgbClr val="A05AC8"/>
      </a:folHlink>
    </a:clrScheme>
    <a:fontScheme name="ユーザー定義 4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 sz="1600"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kumimoji="1"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CPF_NEC標準フォント_游ゴシック_16_9.potx" id="{9046AD09-9EAE-405C-A51D-26FEFC376729}" vid="{B52B9E0C-7400-4EB2-9D3F-8B5CAE27577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DC94989748A7244A9E9DBFDE8B0BF03" ma:contentTypeVersion="4" ma:contentTypeDescription="新しいドキュメントを作成します。" ma:contentTypeScope="" ma:versionID="3b86248c2c2fa5f4fb44f7e69749a6f9">
  <xsd:schema xmlns:xsd="http://www.w3.org/2001/XMLSchema" xmlns:xs="http://www.w3.org/2001/XMLSchema" xmlns:p="http://schemas.microsoft.com/office/2006/metadata/properties" xmlns:ns2="d445652c-d219-45f5-9b34-abf1271c9b8c" targetNamespace="http://schemas.microsoft.com/office/2006/metadata/properties" ma:root="true" ma:fieldsID="e8869cf11f04ddb2cf97ef65c650f27e" ns2:_="">
    <xsd:import namespace="d445652c-d219-45f5-9b34-abf1271c9b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5652c-d219-45f5-9b34-abf1271c9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854F29-84DE-423C-AF68-0227E95062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836189-8D08-4B33-B3E1-34C28FEDE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3B1C6A-4BB7-4C08-9A4C-236D0F94D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5652c-d219-45f5-9b34-abf1271c9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NECPF_NEC標準フォント_游ゴシック_16_9</Template>
  <TotalTime>3351</TotalTime>
  <Words>177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BIZ UDPゴシック</vt:lpstr>
      <vt:lpstr>游ゴシック</vt:lpstr>
      <vt:lpstr>游ゴシック Medium</vt:lpstr>
      <vt:lpstr>Arial</vt:lpstr>
      <vt:lpstr>Segoe UI</vt:lpstr>
      <vt:lpstr>Wingdings</vt:lpstr>
      <vt:lpstr>NEC_Templates_ver.1.1.2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TSUTSUMI TSUYOSHI(堤　剛)</dc:creator>
  <cp:lastModifiedBy>Hirano, Kazuhiko</cp:lastModifiedBy>
  <cp:revision>133</cp:revision>
  <dcterms:created xsi:type="dcterms:W3CDTF">2025-08-06T06:18:49Z</dcterms:created>
  <dcterms:modified xsi:type="dcterms:W3CDTF">2025-11-10T04:21:38Z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0x0101000DC94989748A7244A9E9DBFDE8B0BF03</vt:lpwstr>
  </property>
  <property fmtid="{D5CDD505-2E9C-101B-9397-08002B2CF9AE}" pid="3" name="MSIP_Label_3c0b8f5e-a60e-4a82-afde-6afffc7420ba_Enabled">
    <vt:lpwstr>true</vt:lpwstr>
  </property>
  <property fmtid="{D5CDD505-2E9C-101B-9397-08002B2CF9AE}" pid="4" name="MSIP_Label_3c0b8f5e-a60e-4a82-afde-6afffc7420ba_SetDate">
    <vt:lpwstr>2025-08-22T11:41:37Z</vt:lpwstr>
  </property>
  <property fmtid="{D5CDD505-2E9C-101B-9397-08002B2CF9AE}" pid="5" name="MSIP_Label_3c0b8f5e-a60e-4a82-afde-6afffc7420ba_Method">
    <vt:lpwstr>Standard</vt:lpwstr>
  </property>
  <property fmtid="{D5CDD505-2E9C-101B-9397-08002B2CF9AE}" pid="6" name="MSIP_Label_3c0b8f5e-a60e-4a82-afde-6afffc7420ba_Name">
    <vt:lpwstr>未分類</vt:lpwstr>
  </property>
  <property fmtid="{D5CDD505-2E9C-101B-9397-08002B2CF9AE}" pid="7" name="MSIP_Label_3c0b8f5e-a60e-4a82-afde-6afffc7420ba_SiteId">
    <vt:lpwstr>e67df547-9d0d-4f4d-9161-51c6ed1f7d11</vt:lpwstr>
  </property>
  <property fmtid="{D5CDD505-2E9C-101B-9397-08002B2CF9AE}" pid="8" name="MSIP_Label_3c0b8f5e-a60e-4a82-afde-6afffc7420ba_ActionId">
    <vt:lpwstr>bd13c66f-362a-4e70-b022-8ecbf40d68a1</vt:lpwstr>
  </property>
  <property fmtid="{D5CDD505-2E9C-101B-9397-08002B2CF9AE}" pid="9" name="MSIP_Label_3c0b8f5e-a60e-4a82-afde-6afffc7420ba_ContentBits">
    <vt:lpwstr>0</vt:lpwstr>
  </property>
</Properties>
</file>