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ED97-5C21-435D-B295-48E9E246EB79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49EB-9AE7-4AAC-A888-CACA04DA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83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ED97-5C21-435D-B295-48E9E246EB79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49EB-9AE7-4AAC-A888-CACA04DA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391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ED97-5C21-435D-B295-48E9E246EB79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49EB-9AE7-4AAC-A888-CACA04DA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487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ED97-5C21-435D-B295-48E9E246EB79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49EB-9AE7-4AAC-A888-CACA04DA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92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ED97-5C21-435D-B295-48E9E246EB79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49EB-9AE7-4AAC-A888-CACA04DA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549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ED97-5C21-435D-B295-48E9E246EB79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49EB-9AE7-4AAC-A888-CACA04DA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95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ED97-5C21-435D-B295-48E9E246EB79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49EB-9AE7-4AAC-A888-CACA04DA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88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ED97-5C21-435D-B295-48E9E246EB79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49EB-9AE7-4AAC-A888-CACA04DA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91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ED97-5C21-435D-B295-48E9E246EB79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49EB-9AE7-4AAC-A888-CACA04DA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24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ED97-5C21-435D-B295-48E9E246EB79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49EB-9AE7-4AAC-A888-CACA04DA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206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ED97-5C21-435D-B295-48E9E246EB79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49EB-9AE7-4AAC-A888-CACA04DA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510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DED97-5C21-435D-B295-48E9E246EB79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A49EB-9AE7-4AAC-A888-CACA04DA2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31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154" y="1089710"/>
            <a:ext cx="9894587" cy="4156661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55121" y="195943"/>
            <a:ext cx="6101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/>
              <a:t>TPS61181ARTER open test (schematic)</a:t>
            </a:r>
            <a:endParaRPr kumimoji="1" lang="ja-JP" altLang="en-US" sz="24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27421" y="5649686"/>
            <a:ext cx="3813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Intended open to functional check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9723664" y="3314700"/>
            <a:ext cx="1126672" cy="22451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2680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579" y="865410"/>
            <a:ext cx="6652047" cy="5931733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55121" y="195943"/>
            <a:ext cx="6042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/>
              <a:t>TPS61181ARTER open test (waveform)</a:t>
            </a:r>
            <a:endParaRPr kumimoji="1" lang="ja-JP" altLang="en-US" sz="24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71902" y="674811"/>
            <a:ext cx="795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srgbClr val="FF0000"/>
                </a:solidFill>
              </a:rPr>
              <a:t>EN = H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57626" y="1659971"/>
            <a:ext cx="18710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srgbClr val="FF0000"/>
                </a:solidFill>
              </a:rPr>
              <a:t>CH1 : TP258 voltage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157626" y="2608420"/>
            <a:ext cx="1869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srgbClr val="FF0000"/>
                </a:solidFill>
              </a:rPr>
              <a:t>CH2 : TP258 current</a:t>
            </a:r>
          </a:p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(actually 0 amps)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163069" y="3812624"/>
            <a:ext cx="18710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srgbClr val="FF0000"/>
                </a:solidFill>
              </a:rPr>
              <a:t>CH3 : TP257 voltage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168512" y="5230489"/>
            <a:ext cx="1869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srgbClr val="FF0000"/>
                </a:solidFill>
              </a:rPr>
              <a:t>CH4 : TP257 current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602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55121" y="195943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/>
              <a:t>Inquiry</a:t>
            </a:r>
            <a:endParaRPr kumimoji="1" lang="ja-JP" altLang="en-US" sz="24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87205" y="1063978"/>
            <a:ext cx="8311891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1. In the datasheet p.11, we can see as bellow.</a:t>
            </a:r>
          </a:p>
          <a:p>
            <a:endParaRPr kumimoji="1" lang="en-US" altLang="ja-JP" sz="1400" dirty="0" smtClean="0"/>
          </a:p>
          <a:p>
            <a:endParaRPr lang="en-US" altLang="ja-JP" sz="1400" dirty="0"/>
          </a:p>
          <a:p>
            <a:endParaRPr kumimoji="1" lang="en-US" altLang="ja-JP" sz="1400" dirty="0" smtClean="0"/>
          </a:p>
          <a:p>
            <a:endParaRPr lang="en-US" altLang="ja-JP" sz="1400" dirty="0"/>
          </a:p>
          <a:p>
            <a:endParaRPr kumimoji="1" lang="en-US" altLang="ja-JP" sz="1400" dirty="0" smtClean="0"/>
          </a:p>
          <a:p>
            <a:endParaRPr lang="en-US" altLang="ja-JP" sz="1400" dirty="0"/>
          </a:p>
          <a:p>
            <a:r>
              <a:rPr lang="en-US" altLang="ja-JP" sz="1400" dirty="0" smtClean="0"/>
              <a:t>Does it mean that when an open string is exists, however, the rest strings are still on, isn’t it ?</a:t>
            </a:r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en-US" altLang="ja-JP" sz="1400" dirty="0" smtClean="0"/>
              <a:t>2. If 1. is yes,  the waveform in previous slide looks different from the description in the datasheet.</a:t>
            </a:r>
          </a:p>
          <a:p>
            <a:r>
              <a:rPr lang="en-US" altLang="ja-JP" sz="1400" dirty="0" smtClean="0"/>
              <a:t>Could you guess the reason why ?</a:t>
            </a:r>
          </a:p>
          <a:p>
            <a:endParaRPr kumimoji="1" lang="en-US" altLang="ja-JP" sz="14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205" y="1465923"/>
            <a:ext cx="6652801" cy="905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92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107</Words>
  <Application>Microsoft Office PowerPoint</Application>
  <PresentationFormat>ワイド画面</PresentationFormat>
  <Paragraphs>23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4</cp:revision>
  <dcterms:created xsi:type="dcterms:W3CDTF">2018-04-19T06:28:53Z</dcterms:created>
  <dcterms:modified xsi:type="dcterms:W3CDTF">2018-04-19T06:52:17Z</dcterms:modified>
</cp:coreProperties>
</file>