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D250F-EAC0-45E1-82B4-F880ADAF07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D2B973-FCFB-4D51-8ED4-80DBC8B66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168E-099E-4A8B-A9CE-9B9EDF06B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59A1F-F7DE-4A5C-BA01-70354EA2D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CDEBA-9347-4549-94A4-6289D812A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9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E27B6-2DF7-4450-9DBA-5B08731C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9D20FE-3DC0-450F-B8EF-B863EB62F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7EDD-4F3A-4593-9731-3ABF7D6BD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6F803-1030-4412-9843-02B82F29F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A779B-CC19-479B-B193-9DC1E89CF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A9C6DC-E179-4AF5-A885-4B2C386CA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CD99DB-0819-4B8F-B070-3178FD9D1B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BBFD6-095C-4FAD-8F63-090893943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240B3-7ABE-42B3-9966-81910EF80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ACA3B-A8B8-425D-9930-B5B8765E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5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D4C7D-1239-4C18-98C7-0CD57BFF2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6CE16-A35E-4DC8-B866-45943B48B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5C94A-97F8-4E11-B140-511E764A2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026C7-13F7-45FA-97C6-479211EBD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F3B7A-6D34-462E-99C4-D54B048C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5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51B1-1E67-4BBD-938C-6E1C099F0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8BE96-29B8-4767-A124-44E9E9CCA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AD5B4-184C-4126-9341-5E2A44CEA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C33AB-8240-4006-AE5E-B92E4AF14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8F7B7-CCA9-4787-9366-56E3B086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4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0FB22-8BF1-4DA5-8AE6-25D1EF38D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93864-16F0-44F3-9D74-FBB664F09F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05F9C-9FF9-4925-A332-18390A3A9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99FAE-9A56-4264-ABD8-F5BA8E471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191E2-4F0C-4403-9355-9F29DC5EC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03095A-F2E5-4C62-B989-AA44513A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1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09329-D14A-45E7-94E4-EBA888F3F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B9AF2-A402-48A7-BECE-F7CB826F6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04316C-355E-4C43-91AC-60F33BAA6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6CFC08-C984-439F-B8CA-45F119AAA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A413F-5E67-452A-85D0-F868014653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47377D-1C77-4712-80A4-9BBC6A638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31D921-284C-4F08-96B7-D31103061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44C9CA-E79E-464A-91B3-3CFDB318D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6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D0076-22CA-4145-A4EF-6E26DE49B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06ED0D-D36D-4F34-909B-BAF7D290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BDF97E-A2A1-4D84-BBA0-DDB223918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93A22D-5670-4C66-8361-61A33441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298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BA306F-C3E8-4C4C-8E67-0B828A33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05101D-898E-4A9D-9DCA-E500F5441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BE99A-C39F-4168-8D13-B55F4BB0D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F8CC7-46FE-4F4C-AB6A-F6D23D38E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71AD2-46FA-4968-AE9E-9AF5A0387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8B8733-D4DD-4536-A730-B503DF1C35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758A9-2C1B-474E-96EE-C1220D0D4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C37DD2-EC1D-40A9-89E9-CFED8856C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CEDC3-6017-4726-AE5E-1EFFBDC3E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2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CCAB4-6A6A-47C8-A894-9791A8C51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4D7CF5-AE70-43A7-ACBE-F743F9DD5D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27A86-B4AE-489B-B980-7A00AA184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48FC6-6B09-4BE7-B718-AEA8B06E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34EE1-5F15-4C95-A285-364D36720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976528-3742-4030-BFAE-62BD3C5E3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7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FB8AC7-6F91-4B72-A359-785B592B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C5289-29B2-4D87-8061-E1A7A0961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7E57B-6465-47B4-946B-72A31F23D8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19AD9-319B-47A1-826D-54F0DAB2438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23244-8DEC-4082-AC7F-AC1AD712A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84FA1-DBA9-4CF7-AD2D-333820A7E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2EC59-5942-4247-A386-ADA3D6F7E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9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A54A0-7EFE-4CD1-AA7D-07AE999A37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TPS62056 Schematic/Layout Review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7C5999-0723-43C0-87F6-2A8B56528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</a:t>
            </a:r>
          </a:p>
          <a:p>
            <a:r>
              <a:rPr lang="en-US" dirty="0"/>
              <a:t>2/28/2023</a:t>
            </a:r>
          </a:p>
        </p:txBody>
      </p:sp>
    </p:spTree>
    <p:extLst>
      <p:ext uri="{BB962C8B-B14F-4D97-AF65-F5344CB8AC3E}">
        <p14:creationId xmlns:p14="http://schemas.microsoft.com/office/powerpoint/2010/main" val="93940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4F4E5A-9093-4F4D-AEA3-0B28B6F3A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416" y="1321887"/>
            <a:ext cx="10463167" cy="42142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4F8A73-19BC-4129-B63E-4D7A3301A6D7}"/>
              </a:ext>
            </a:extLst>
          </p:cNvPr>
          <p:cNvSpPr txBox="1"/>
          <p:nvPr/>
        </p:nvSpPr>
        <p:spPr>
          <a:xfrm>
            <a:off x="220980" y="76200"/>
            <a:ext cx="329603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Schematic: Non-pop  C121, R107 and C122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52F5CF-9D7C-411D-9595-26CB3FB5ED2C}"/>
              </a:ext>
            </a:extLst>
          </p:cNvPr>
          <p:cNvCxnSpPr>
            <a:cxnSpLocks/>
          </p:cNvCxnSpPr>
          <p:nvPr/>
        </p:nvCxnSpPr>
        <p:spPr>
          <a:xfrm>
            <a:off x="2346960" y="3299460"/>
            <a:ext cx="65532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41A3FD-EA5D-46F0-9CD8-B28FF525BDE1}"/>
              </a:ext>
            </a:extLst>
          </p:cNvPr>
          <p:cNvCxnSpPr>
            <a:cxnSpLocks/>
          </p:cNvCxnSpPr>
          <p:nvPr/>
        </p:nvCxnSpPr>
        <p:spPr>
          <a:xfrm flipH="1">
            <a:off x="2499360" y="3299460"/>
            <a:ext cx="26670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0B59CDF-E7AF-4A1B-9B8E-69474951ECF3}"/>
              </a:ext>
            </a:extLst>
          </p:cNvPr>
          <p:cNvCxnSpPr>
            <a:cxnSpLocks/>
          </p:cNvCxnSpPr>
          <p:nvPr/>
        </p:nvCxnSpPr>
        <p:spPr>
          <a:xfrm>
            <a:off x="5699760" y="3771900"/>
            <a:ext cx="510540" cy="7467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EF7831-D17D-4EBC-9896-3D1614DE1796}"/>
              </a:ext>
            </a:extLst>
          </p:cNvPr>
          <p:cNvCxnSpPr>
            <a:cxnSpLocks/>
          </p:cNvCxnSpPr>
          <p:nvPr/>
        </p:nvCxnSpPr>
        <p:spPr>
          <a:xfrm flipH="1">
            <a:off x="5554980" y="3581400"/>
            <a:ext cx="601980" cy="11811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21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C35897-72A5-4C3A-B2A5-B2DA41892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1499" y="1424719"/>
            <a:ext cx="5056201" cy="338760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D96BFF-EC84-44E4-9A9A-FCEEE65F42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" y="1282101"/>
            <a:ext cx="6568771" cy="46919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D3D46A-811D-498B-A50C-413FA03A4CB3}"/>
              </a:ext>
            </a:extLst>
          </p:cNvPr>
          <p:cNvSpPr txBox="1"/>
          <p:nvPr/>
        </p:nvSpPr>
        <p:spPr>
          <a:xfrm>
            <a:off x="0" y="60960"/>
            <a:ext cx="9799320" cy="11695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PCB layout top layer: Very poor and didn’t follow our layout example in the datasheet as right side</a:t>
            </a:r>
          </a:p>
          <a:p>
            <a:pPr marL="342900" indent="-342900">
              <a:buAutoNum type="arabicPeriod"/>
            </a:pPr>
            <a:r>
              <a:rPr lang="en-US" sz="1400" dirty="0"/>
              <a:t>Input cap C120 must be placed between Pin1 and Pin 10 directly. Long trace with </a:t>
            </a:r>
            <a:r>
              <a:rPr lang="en-US" sz="1400" dirty="0" err="1"/>
              <a:t>vias</a:t>
            </a:r>
            <a:r>
              <a:rPr lang="en-US" sz="1400" dirty="0"/>
              <a:t> to pin1 will cause abnormal.</a:t>
            </a:r>
          </a:p>
          <a:p>
            <a:pPr marL="342900" indent="-342900">
              <a:buAutoNum type="arabicPeriod"/>
            </a:pPr>
            <a:r>
              <a:rPr lang="en-US" sz="1400" dirty="0"/>
              <a:t>Output cap C117/C118/C119 GND must be connected to Pin GND directly. Too long GND connection may cause issue. Refer to example.</a:t>
            </a:r>
          </a:p>
          <a:p>
            <a:pPr marL="342900" indent="-342900">
              <a:buAutoNum type="arabicPeriod"/>
            </a:pPr>
            <a:r>
              <a:rPr lang="en-US" sz="1400" dirty="0"/>
              <a:t>Delete the connection from SW to the middle of device  and other X area (don’t know why have those connections)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0766D6-F9C0-4474-8A51-DF9F45465778}"/>
              </a:ext>
            </a:extLst>
          </p:cNvPr>
          <p:cNvSpPr/>
          <p:nvPr/>
        </p:nvSpPr>
        <p:spPr>
          <a:xfrm>
            <a:off x="2689860" y="4522176"/>
            <a:ext cx="1249680" cy="43844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7844EBD-56E3-4643-BA43-5306C984EB3E}"/>
              </a:ext>
            </a:extLst>
          </p:cNvPr>
          <p:cNvSpPr/>
          <p:nvPr/>
        </p:nvSpPr>
        <p:spPr>
          <a:xfrm>
            <a:off x="2796540" y="3703320"/>
            <a:ext cx="175260" cy="243840"/>
          </a:xfrm>
          <a:custGeom>
            <a:avLst/>
            <a:gdLst>
              <a:gd name="connsiteX0" fmla="*/ 0 w 175260"/>
              <a:gd name="connsiteY0" fmla="*/ 0 h 243840"/>
              <a:gd name="connsiteX1" fmla="*/ 30480 w 175260"/>
              <a:gd name="connsiteY1" fmla="*/ 38100 h 243840"/>
              <a:gd name="connsiteX2" fmla="*/ 38100 w 175260"/>
              <a:gd name="connsiteY2" fmla="*/ 60960 h 243840"/>
              <a:gd name="connsiteX3" fmla="*/ 68580 w 175260"/>
              <a:gd name="connsiteY3" fmla="*/ 106680 h 243840"/>
              <a:gd name="connsiteX4" fmla="*/ 99060 w 175260"/>
              <a:gd name="connsiteY4" fmla="*/ 152400 h 243840"/>
              <a:gd name="connsiteX5" fmla="*/ 144780 w 175260"/>
              <a:gd name="connsiteY5" fmla="*/ 220980 h 243840"/>
              <a:gd name="connsiteX6" fmla="*/ 160020 w 175260"/>
              <a:gd name="connsiteY6" fmla="*/ 243840 h 243840"/>
              <a:gd name="connsiteX7" fmla="*/ 175260 w 175260"/>
              <a:gd name="connsiteY7" fmla="*/ 220980 h 24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260" h="243840">
                <a:moveTo>
                  <a:pt x="0" y="0"/>
                </a:moveTo>
                <a:cubicBezTo>
                  <a:pt x="10160" y="12700"/>
                  <a:pt x="21860" y="24308"/>
                  <a:pt x="30480" y="38100"/>
                </a:cubicBezTo>
                <a:cubicBezTo>
                  <a:pt x="34737" y="44911"/>
                  <a:pt x="34199" y="53939"/>
                  <a:pt x="38100" y="60960"/>
                </a:cubicBezTo>
                <a:cubicBezTo>
                  <a:pt x="46995" y="76971"/>
                  <a:pt x="58420" y="91440"/>
                  <a:pt x="68580" y="106680"/>
                </a:cubicBezTo>
                <a:lnTo>
                  <a:pt x="99060" y="152400"/>
                </a:lnTo>
                <a:lnTo>
                  <a:pt x="144780" y="220980"/>
                </a:lnTo>
                <a:lnTo>
                  <a:pt x="160020" y="243840"/>
                </a:lnTo>
                <a:lnTo>
                  <a:pt x="175260" y="22098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5BBB54A-17BD-4907-8B8A-ECF708EEBCE1}"/>
              </a:ext>
            </a:extLst>
          </p:cNvPr>
          <p:cNvSpPr/>
          <p:nvPr/>
        </p:nvSpPr>
        <p:spPr>
          <a:xfrm>
            <a:off x="2788920" y="3718560"/>
            <a:ext cx="228600" cy="228600"/>
          </a:xfrm>
          <a:custGeom>
            <a:avLst/>
            <a:gdLst>
              <a:gd name="connsiteX0" fmla="*/ 228600 w 228600"/>
              <a:gd name="connsiteY0" fmla="*/ 0 h 228600"/>
              <a:gd name="connsiteX1" fmla="*/ 198120 w 228600"/>
              <a:gd name="connsiteY1" fmla="*/ 38100 h 228600"/>
              <a:gd name="connsiteX2" fmla="*/ 190500 w 228600"/>
              <a:gd name="connsiteY2" fmla="*/ 60960 h 228600"/>
              <a:gd name="connsiteX3" fmla="*/ 167640 w 228600"/>
              <a:gd name="connsiteY3" fmla="*/ 83820 h 228600"/>
              <a:gd name="connsiteX4" fmla="*/ 137160 w 228600"/>
              <a:gd name="connsiteY4" fmla="*/ 129540 h 228600"/>
              <a:gd name="connsiteX5" fmla="*/ 91440 w 228600"/>
              <a:gd name="connsiteY5" fmla="*/ 160020 h 228600"/>
              <a:gd name="connsiteX6" fmla="*/ 22860 w 228600"/>
              <a:gd name="connsiteY6" fmla="*/ 213360 h 228600"/>
              <a:gd name="connsiteX7" fmla="*/ 0 w 228600"/>
              <a:gd name="connsiteY7" fmla="*/ 228600 h 228600"/>
              <a:gd name="connsiteX8" fmla="*/ 22860 w 228600"/>
              <a:gd name="connsiteY8" fmla="*/ 20574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00" h="228600">
                <a:moveTo>
                  <a:pt x="228600" y="0"/>
                </a:moveTo>
                <a:cubicBezTo>
                  <a:pt x="218440" y="12700"/>
                  <a:pt x="206740" y="24308"/>
                  <a:pt x="198120" y="38100"/>
                </a:cubicBezTo>
                <a:cubicBezTo>
                  <a:pt x="193863" y="44911"/>
                  <a:pt x="194955" y="54277"/>
                  <a:pt x="190500" y="60960"/>
                </a:cubicBezTo>
                <a:cubicBezTo>
                  <a:pt x="184522" y="69926"/>
                  <a:pt x="174256" y="75314"/>
                  <a:pt x="167640" y="83820"/>
                </a:cubicBezTo>
                <a:cubicBezTo>
                  <a:pt x="156395" y="98278"/>
                  <a:pt x="152400" y="119380"/>
                  <a:pt x="137160" y="129540"/>
                </a:cubicBezTo>
                <a:cubicBezTo>
                  <a:pt x="121920" y="139700"/>
                  <a:pt x="104392" y="147068"/>
                  <a:pt x="91440" y="160020"/>
                </a:cubicBezTo>
                <a:cubicBezTo>
                  <a:pt x="55628" y="195832"/>
                  <a:pt x="77546" y="176902"/>
                  <a:pt x="22860" y="213360"/>
                </a:cubicBezTo>
                <a:lnTo>
                  <a:pt x="0" y="228600"/>
                </a:lnTo>
                <a:cubicBezTo>
                  <a:pt x="16649" y="203627"/>
                  <a:pt x="6082" y="205740"/>
                  <a:pt x="22860" y="20574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7AB76FD-4A59-405D-9B45-074757E062E5}"/>
              </a:ext>
            </a:extLst>
          </p:cNvPr>
          <p:cNvSpPr/>
          <p:nvPr/>
        </p:nvSpPr>
        <p:spPr>
          <a:xfrm>
            <a:off x="2895600" y="4318781"/>
            <a:ext cx="175260" cy="243840"/>
          </a:xfrm>
          <a:custGeom>
            <a:avLst/>
            <a:gdLst>
              <a:gd name="connsiteX0" fmla="*/ 0 w 175260"/>
              <a:gd name="connsiteY0" fmla="*/ 0 h 243840"/>
              <a:gd name="connsiteX1" fmla="*/ 30480 w 175260"/>
              <a:gd name="connsiteY1" fmla="*/ 38100 h 243840"/>
              <a:gd name="connsiteX2" fmla="*/ 38100 w 175260"/>
              <a:gd name="connsiteY2" fmla="*/ 60960 h 243840"/>
              <a:gd name="connsiteX3" fmla="*/ 68580 w 175260"/>
              <a:gd name="connsiteY3" fmla="*/ 106680 h 243840"/>
              <a:gd name="connsiteX4" fmla="*/ 99060 w 175260"/>
              <a:gd name="connsiteY4" fmla="*/ 152400 h 243840"/>
              <a:gd name="connsiteX5" fmla="*/ 144780 w 175260"/>
              <a:gd name="connsiteY5" fmla="*/ 220980 h 243840"/>
              <a:gd name="connsiteX6" fmla="*/ 160020 w 175260"/>
              <a:gd name="connsiteY6" fmla="*/ 243840 h 243840"/>
              <a:gd name="connsiteX7" fmla="*/ 175260 w 175260"/>
              <a:gd name="connsiteY7" fmla="*/ 220980 h 24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260" h="243840">
                <a:moveTo>
                  <a:pt x="0" y="0"/>
                </a:moveTo>
                <a:cubicBezTo>
                  <a:pt x="10160" y="12700"/>
                  <a:pt x="21860" y="24308"/>
                  <a:pt x="30480" y="38100"/>
                </a:cubicBezTo>
                <a:cubicBezTo>
                  <a:pt x="34737" y="44911"/>
                  <a:pt x="34199" y="53939"/>
                  <a:pt x="38100" y="60960"/>
                </a:cubicBezTo>
                <a:cubicBezTo>
                  <a:pt x="46995" y="76971"/>
                  <a:pt x="58420" y="91440"/>
                  <a:pt x="68580" y="106680"/>
                </a:cubicBezTo>
                <a:lnTo>
                  <a:pt x="99060" y="152400"/>
                </a:lnTo>
                <a:lnTo>
                  <a:pt x="144780" y="220980"/>
                </a:lnTo>
                <a:lnTo>
                  <a:pt x="160020" y="243840"/>
                </a:lnTo>
                <a:lnTo>
                  <a:pt x="175260" y="22098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F9EBF0B-B8E5-4252-A554-2AFAEE90F880}"/>
              </a:ext>
            </a:extLst>
          </p:cNvPr>
          <p:cNvSpPr/>
          <p:nvPr/>
        </p:nvSpPr>
        <p:spPr>
          <a:xfrm>
            <a:off x="2842260" y="4295921"/>
            <a:ext cx="228600" cy="228600"/>
          </a:xfrm>
          <a:custGeom>
            <a:avLst/>
            <a:gdLst>
              <a:gd name="connsiteX0" fmla="*/ 228600 w 228600"/>
              <a:gd name="connsiteY0" fmla="*/ 0 h 228600"/>
              <a:gd name="connsiteX1" fmla="*/ 198120 w 228600"/>
              <a:gd name="connsiteY1" fmla="*/ 38100 h 228600"/>
              <a:gd name="connsiteX2" fmla="*/ 190500 w 228600"/>
              <a:gd name="connsiteY2" fmla="*/ 60960 h 228600"/>
              <a:gd name="connsiteX3" fmla="*/ 167640 w 228600"/>
              <a:gd name="connsiteY3" fmla="*/ 83820 h 228600"/>
              <a:gd name="connsiteX4" fmla="*/ 137160 w 228600"/>
              <a:gd name="connsiteY4" fmla="*/ 129540 h 228600"/>
              <a:gd name="connsiteX5" fmla="*/ 91440 w 228600"/>
              <a:gd name="connsiteY5" fmla="*/ 160020 h 228600"/>
              <a:gd name="connsiteX6" fmla="*/ 22860 w 228600"/>
              <a:gd name="connsiteY6" fmla="*/ 213360 h 228600"/>
              <a:gd name="connsiteX7" fmla="*/ 0 w 228600"/>
              <a:gd name="connsiteY7" fmla="*/ 228600 h 228600"/>
              <a:gd name="connsiteX8" fmla="*/ 22860 w 228600"/>
              <a:gd name="connsiteY8" fmla="*/ 20574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00" h="228600">
                <a:moveTo>
                  <a:pt x="228600" y="0"/>
                </a:moveTo>
                <a:cubicBezTo>
                  <a:pt x="218440" y="12700"/>
                  <a:pt x="206740" y="24308"/>
                  <a:pt x="198120" y="38100"/>
                </a:cubicBezTo>
                <a:cubicBezTo>
                  <a:pt x="193863" y="44911"/>
                  <a:pt x="194955" y="54277"/>
                  <a:pt x="190500" y="60960"/>
                </a:cubicBezTo>
                <a:cubicBezTo>
                  <a:pt x="184522" y="69926"/>
                  <a:pt x="174256" y="75314"/>
                  <a:pt x="167640" y="83820"/>
                </a:cubicBezTo>
                <a:cubicBezTo>
                  <a:pt x="156395" y="98278"/>
                  <a:pt x="152400" y="119380"/>
                  <a:pt x="137160" y="129540"/>
                </a:cubicBezTo>
                <a:cubicBezTo>
                  <a:pt x="121920" y="139700"/>
                  <a:pt x="104392" y="147068"/>
                  <a:pt x="91440" y="160020"/>
                </a:cubicBezTo>
                <a:cubicBezTo>
                  <a:pt x="55628" y="195832"/>
                  <a:pt x="77546" y="176902"/>
                  <a:pt x="22860" y="213360"/>
                </a:cubicBezTo>
                <a:lnTo>
                  <a:pt x="0" y="228600"/>
                </a:lnTo>
                <a:cubicBezTo>
                  <a:pt x="16649" y="203627"/>
                  <a:pt x="6082" y="205740"/>
                  <a:pt x="22860" y="20574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1D221DB-0AF6-4CA8-8036-3816CB318C94}"/>
              </a:ext>
            </a:extLst>
          </p:cNvPr>
          <p:cNvSpPr/>
          <p:nvPr/>
        </p:nvSpPr>
        <p:spPr>
          <a:xfrm>
            <a:off x="3680460" y="4302955"/>
            <a:ext cx="175260" cy="243840"/>
          </a:xfrm>
          <a:custGeom>
            <a:avLst/>
            <a:gdLst>
              <a:gd name="connsiteX0" fmla="*/ 0 w 175260"/>
              <a:gd name="connsiteY0" fmla="*/ 0 h 243840"/>
              <a:gd name="connsiteX1" fmla="*/ 30480 w 175260"/>
              <a:gd name="connsiteY1" fmla="*/ 38100 h 243840"/>
              <a:gd name="connsiteX2" fmla="*/ 38100 w 175260"/>
              <a:gd name="connsiteY2" fmla="*/ 60960 h 243840"/>
              <a:gd name="connsiteX3" fmla="*/ 68580 w 175260"/>
              <a:gd name="connsiteY3" fmla="*/ 106680 h 243840"/>
              <a:gd name="connsiteX4" fmla="*/ 99060 w 175260"/>
              <a:gd name="connsiteY4" fmla="*/ 152400 h 243840"/>
              <a:gd name="connsiteX5" fmla="*/ 144780 w 175260"/>
              <a:gd name="connsiteY5" fmla="*/ 220980 h 243840"/>
              <a:gd name="connsiteX6" fmla="*/ 160020 w 175260"/>
              <a:gd name="connsiteY6" fmla="*/ 243840 h 243840"/>
              <a:gd name="connsiteX7" fmla="*/ 175260 w 175260"/>
              <a:gd name="connsiteY7" fmla="*/ 220980 h 24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260" h="243840">
                <a:moveTo>
                  <a:pt x="0" y="0"/>
                </a:moveTo>
                <a:cubicBezTo>
                  <a:pt x="10160" y="12700"/>
                  <a:pt x="21860" y="24308"/>
                  <a:pt x="30480" y="38100"/>
                </a:cubicBezTo>
                <a:cubicBezTo>
                  <a:pt x="34737" y="44911"/>
                  <a:pt x="34199" y="53939"/>
                  <a:pt x="38100" y="60960"/>
                </a:cubicBezTo>
                <a:cubicBezTo>
                  <a:pt x="46995" y="76971"/>
                  <a:pt x="58420" y="91440"/>
                  <a:pt x="68580" y="106680"/>
                </a:cubicBezTo>
                <a:lnTo>
                  <a:pt x="99060" y="152400"/>
                </a:lnTo>
                <a:lnTo>
                  <a:pt x="144780" y="220980"/>
                </a:lnTo>
                <a:lnTo>
                  <a:pt x="160020" y="243840"/>
                </a:lnTo>
                <a:lnTo>
                  <a:pt x="175260" y="22098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20CE298-12EB-4670-8668-A816CE779104}"/>
              </a:ext>
            </a:extLst>
          </p:cNvPr>
          <p:cNvSpPr/>
          <p:nvPr/>
        </p:nvSpPr>
        <p:spPr>
          <a:xfrm>
            <a:off x="3693464" y="4295921"/>
            <a:ext cx="228600" cy="228600"/>
          </a:xfrm>
          <a:custGeom>
            <a:avLst/>
            <a:gdLst>
              <a:gd name="connsiteX0" fmla="*/ 228600 w 228600"/>
              <a:gd name="connsiteY0" fmla="*/ 0 h 228600"/>
              <a:gd name="connsiteX1" fmla="*/ 198120 w 228600"/>
              <a:gd name="connsiteY1" fmla="*/ 38100 h 228600"/>
              <a:gd name="connsiteX2" fmla="*/ 190500 w 228600"/>
              <a:gd name="connsiteY2" fmla="*/ 60960 h 228600"/>
              <a:gd name="connsiteX3" fmla="*/ 167640 w 228600"/>
              <a:gd name="connsiteY3" fmla="*/ 83820 h 228600"/>
              <a:gd name="connsiteX4" fmla="*/ 137160 w 228600"/>
              <a:gd name="connsiteY4" fmla="*/ 129540 h 228600"/>
              <a:gd name="connsiteX5" fmla="*/ 91440 w 228600"/>
              <a:gd name="connsiteY5" fmla="*/ 160020 h 228600"/>
              <a:gd name="connsiteX6" fmla="*/ 22860 w 228600"/>
              <a:gd name="connsiteY6" fmla="*/ 213360 h 228600"/>
              <a:gd name="connsiteX7" fmla="*/ 0 w 228600"/>
              <a:gd name="connsiteY7" fmla="*/ 228600 h 228600"/>
              <a:gd name="connsiteX8" fmla="*/ 22860 w 228600"/>
              <a:gd name="connsiteY8" fmla="*/ 20574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00" h="228600">
                <a:moveTo>
                  <a:pt x="228600" y="0"/>
                </a:moveTo>
                <a:cubicBezTo>
                  <a:pt x="218440" y="12700"/>
                  <a:pt x="206740" y="24308"/>
                  <a:pt x="198120" y="38100"/>
                </a:cubicBezTo>
                <a:cubicBezTo>
                  <a:pt x="193863" y="44911"/>
                  <a:pt x="194955" y="54277"/>
                  <a:pt x="190500" y="60960"/>
                </a:cubicBezTo>
                <a:cubicBezTo>
                  <a:pt x="184522" y="69926"/>
                  <a:pt x="174256" y="75314"/>
                  <a:pt x="167640" y="83820"/>
                </a:cubicBezTo>
                <a:cubicBezTo>
                  <a:pt x="156395" y="98278"/>
                  <a:pt x="152400" y="119380"/>
                  <a:pt x="137160" y="129540"/>
                </a:cubicBezTo>
                <a:cubicBezTo>
                  <a:pt x="121920" y="139700"/>
                  <a:pt x="104392" y="147068"/>
                  <a:pt x="91440" y="160020"/>
                </a:cubicBezTo>
                <a:cubicBezTo>
                  <a:pt x="55628" y="195832"/>
                  <a:pt x="77546" y="176902"/>
                  <a:pt x="22860" y="213360"/>
                </a:cubicBezTo>
                <a:lnTo>
                  <a:pt x="0" y="228600"/>
                </a:lnTo>
                <a:cubicBezTo>
                  <a:pt x="16649" y="203627"/>
                  <a:pt x="6082" y="205740"/>
                  <a:pt x="22860" y="20574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1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CD96BFF-EC84-44E4-9A9A-FCEEE65F42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" y="1282101"/>
            <a:ext cx="6568771" cy="46919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1D3D46A-811D-498B-A50C-413FA03A4CB3}"/>
              </a:ext>
            </a:extLst>
          </p:cNvPr>
          <p:cNvSpPr txBox="1"/>
          <p:nvPr/>
        </p:nvSpPr>
        <p:spPr>
          <a:xfrm>
            <a:off x="0" y="60960"/>
            <a:ext cx="9799320" cy="73866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PCB layout top layer: Very poor and didn’t follow our layout example in the datasheet as right side</a:t>
            </a:r>
          </a:p>
          <a:p>
            <a:pPr marL="342900" indent="-342900">
              <a:buAutoNum type="arabicPeriod"/>
            </a:pPr>
            <a:r>
              <a:rPr lang="en-US" sz="1400" dirty="0"/>
              <a:t>Cut the trace as below. Why does this trace connect to that pad? This trace is too close to Vin pin. Vin pin is very noisy.</a:t>
            </a:r>
          </a:p>
          <a:p>
            <a:r>
              <a:rPr lang="en-US" sz="1400" dirty="0"/>
              <a:t>         This connection may make SYNC coupling some noises. Disconnect it and try.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1D221DB-0AF6-4CA8-8036-3816CB318C94}"/>
              </a:ext>
            </a:extLst>
          </p:cNvPr>
          <p:cNvSpPr/>
          <p:nvPr/>
        </p:nvSpPr>
        <p:spPr>
          <a:xfrm>
            <a:off x="4047794" y="4384430"/>
            <a:ext cx="175260" cy="243840"/>
          </a:xfrm>
          <a:custGeom>
            <a:avLst/>
            <a:gdLst>
              <a:gd name="connsiteX0" fmla="*/ 0 w 175260"/>
              <a:gd name="connsiteY0" fmla="*/ 0 h 243840"/>
              <a:gd name="connsiteX1" fmla="*/ 30480 w 175260"/>
              <a:gd name="connsiteY1" fmla="*/ 38100 h 243840"/>
              <a:gd name="connsiteX2" fmla="*/ 38100 w 175260"/>
              <a:gd name="connsiteY2" fmla="*/ 60960 h 243840"/>
              <a:gd name="connsiteX3" fmla="*/ 68580 w 175260"/>
              <a:gd name="connsiteY3" fmla="*/ 106680 h 243840"/>
              <a:gd name="connsiteX4" fmla="*/ 99060 w 175260"/>
              <a:gd name="connsiteY4" fmla="*/ 152400 h 243840"/>
              <a:gd name="connsiteX5" fmla="*/ 144780 w 175260"/>
              <a:gd name="connsiteY5" fmla="*/ 220980 h 243840"/>
              <a:gd name="connsiteX6" fmla="*/ 160020 w 175260"/>
              <a:gd name="connsiteY6" fmla="*/ 243840 h 243840"/>
              <a:gd name="connsiteX7" fmla="*/ 175260 w 175260"/>
              <a:gd name="connsiteY7" fmla="*/ 220980 h 24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5260" h="243840">
                <a:moveTo>
                  <a:pt x="0" y="0"/>
                </a:moveTo>
                <a:cubicBezTo>
                  <a:pt x="10160" y="12700"/>
                  <a:pt x="21860" y="24308"/>
                  <a:pt x="30480" y="38100"/>
                </a:cubicBezTo>
                <a:cubicBezTo>
                  <a:pt x="34737" y="44911"/>
                  <a:pt x="34199" y="53939"/>
                  <a:pt x="38100" y="60960"/>
                </a:cubicBezTo>
                <a:cubicBezTo>
                  <a:pt x="46995" y="76971"/>
                  <a:pt x="58420" y="91440"/>
                  <a:pt x="68580" y="106680"/>
                </a:cubicBezTo>
                <a:lnTo>
                  <a:pt x="99060" y="152400"/>
                </a:lnTo>
                <a:lnTo>
                  <a:pt x="144780" y="220980"/>
                </a:lnTo>
                <a:lnTo>
                  <a:pt x="160020" y="243840"/>
                </a:lnTo>
                <a:lnTo>
                  <a:pt x="175260" y="22098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20CE298-12EB-4670-8668-A816CE779104}"/>
              </a:ext>
            </a:extLst>
          </p:cNvPr>
          <p:cNvSpPr/>
          <p:nvPr/>
        </p:nvSpPr>
        <p:spPr>
          <a:xfrm>
            <a:off x="3952544" y="4384430"/>
            <a:ext cx="228600" cy="228600"/>
          </a:xfrm>
          <a:custGeom>
            <a:avLst/>
            <a:gdLst>
              <a:gd name="connsiteX0" fmla="*/ 228600 w 228600"/>
              <a:gd name="connsiteY0" fmla="*/ 0 h 228600"/>
              <a:gd name="connsiteX1" fmla="*/ 198120 w 228600"/>
              <a:gd name="connsiteY1" fmla="*/ 38100 h 228600"/>
              <a:gd name="connsiteX2" fmla="*/ 190500 w 228600"/>
              <a:gd name="connsiteY2" fmla="*/ 60960 h 228600"/>
              <a:gd name="connsiteX3" fmla="*/ 167640 w 228600"/>
              <a:gd name="connsiteY3" fmla="*/ 83820 h 228600"/>
              <a:gd name="connsiteX4" fmla="*/ 137160 w 228600"/>
              <a:gd name="connsiteY4" fmla="*/ 129540 h 228600"/>
              <a:gd name="connsiteX5" fmla="*/ 91440 w 228600"/>
              <a:gd name="connsiteY5" fmla="*/ 160020 h 228600"/>
              <a:gd name="connsiteX6" fmla="*/ 22860 w 228600"/>
              <a:gd name="connsiteY6" fmla="*/ 213360 h 228600"/>
              <a:gd name="connsiteX7" fmla="*/ 0 w 228600"/>
              <a:gd name="connsiteY7" fmla="*/ 228600 h 228600"/>
              <a:gd name="connsiteX8" fmla="*/ 22860 w 228600"/>
              <a:gd name="connsiteY8" fmla="*/ 205740 h 22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00" h="228600">
                <a:moveTo>
                  <a:pt x="228600" y="0"/>
                </a:moveTo>
                <a:cubicBezTo>
                  <a:pt x="218440" y="12700"/>
                  <a:pt x="206740" y="24308"/>
                  <a:pt x="198120" y="38100"/>
                </a:cubicBezTo>
                <a:cubicBezTo>
                  <a:pt x="193863" y="44911"/>
                  <a:pt x="194955" y="54277"/>
                  <a:pt x="190500" y="60960"/>
                </a:cubicBezTo>
                <a:cubicBezTo>
                  <a:pt x="184522" y="69926"/>
                  <a:pt x="174256" y="75314"/>
                  <a:pt x="167640" y="83820"/>
                </a:cubicBezTo>
                <a:cubicBezTo>
                  <a:pt x="156395" y="98278"/>
                  <a:pt x="152400" y="119380"/>
                  <a:pt x="137160" y="129540"/>
                </a:cubicBezTo>
                <a:cubicBezTo>
                  <a:pt x="121920" y="139700"/>
                  <a:pt x="104392" y="147068"/>
                  <a:pt x="91440" y="160020"/>
                </a:cubicBezTo>
                <a:cubicBezTo>
                  <a:pt x="55628" y="195832"/>
                  <a:pt x="77546" y="176902"/>
                  <a:pt x="22860" y="213360"/>
                </a:cubicBezTo>
                <a:lnTo>
                  <a:pt x="0" y="228600"/>
                </a:lnTo>
                <a:cubicBezTo>
                  <a:pt x="16649" y="203627"/>
                  <a:pt x="6082" y="205740"/>
                  <a:pt x="22860" y="20574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TPS62056 Schematic/Layout Review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Nancy</dc:creator>
  <cp:lastModifiedBy>Zhang, Nancy</cp:lastModifiedBy>
  <cp:revision>6</cp:revision>
  <dcterms:created xsi:type="dcterms:W3CDTF">2023-02-28T14:42:12Z</dcterms:created>
  <dcterms:modified xsi:type="dcterms:W3CDTF">2023-02-28T15:08:37Z</dcterms:modified>
</cp:coreProperties>
</file>