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82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65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94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20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1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84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0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31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7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90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94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B4F0F-3CAD-4187-8F15-21287DBB4B1F}" type="datetimeFigureOut">
              <a:rPr kumimoji="1" lang="ja-JP" altLang="en-US" smtClean="0"/>
              <a:t>2015/2/6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E7D5-9898-40B0-8320-F40EBABA6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45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78155" y="332656"/>
            <a:ext cx="7094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Loop gain measurement of DCS Control Device</a:t>
            </a:r>
            <a:endParaRPr kumimoji="1" lang="ja-JP" altLang="en-US" sz="2800" b="1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755575" y="1600217"/>
            <a:ext cx="7800975" cy="3746748"/>
            <a:chOff x="755575" y="1600217"/>
            <a:chExt cx="7800975" cy="374674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5" y="2032265"/>
              <a:ext cx="7800975" cy="3314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直線矢印コネクタ 5"/>
            <p:cNvCxnSpPr/>
            <p:nvPr/>
          </p:nvCxnSpPr>
          <p:spPr>
            <a:xfrm>
              <a:off x="5292079" y="2032265"/>
              <a:ext cx="648072" cy="93610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4924443" y="1600217"/>
              <a:ext cx="432048" cy="43204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990393" y="16315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rgbClr val="FF0000"/>
                  </a:solidFill>
                </a:rPr>
                <a:t>1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>
              <a:off x="6445140" y="3976481"/>
              <a:ext cx="39604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6954321" y="3760457"/>
              <a:ext cx="432048" cy="43204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020271" y="37918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rgbClr val="FF0000"/>
                  </a:solidFill>
                </a:rPr>
                <a:t>2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963735" y="4377171"/>
              <a:ext cx="432048" cy="43204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7029685" y="44085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rgbClr val="FF0000"/>
                  </a:solidFill>
                </a:rPr>
                <a:t>3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 flipH="1">
              <a:off x="6445140" y="4566977"/>
              <a:ext cx="39604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5868143" y="3760457"/>
              <a:ext cx="500725" cy="504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5868143" y="4386066"/>
              <a:ext cx="500725" cy="504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870626" y="2804897"/>
              <a:ext cx="500725" cy="504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3347864" y="3056925"/>
            <a:ext cx="576064" cy="252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0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1.TPS62080A  1.1Vout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79" y="1378213"/>
            <a:ext cx="3661171" cy="372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53660"/>
            <a:ext cx="3960440" cy="371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27"/>
          <p:cNvSpPr txBox="1"/>
          <p:nvPr/>
        </p:nvSpPr>
        <p:spPr>
          <a:xfrm rot="5400000">
            <a:off x="2279575" y="3371543"/>
            <a:ext cx="405880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>
                <a:solidFill>
                  <a:schemeClr val="bg1"/>
                </a:solidFill>
              </a:rPr>
              <a:t>GND</a:t>
            </a:r>
            <a:endParaRPr kumimoji="1" lang="ja-JP" altLang="en-US" sz="900" b="1">
              <a:solidFill>
                <a:schemeClr val="bg1"/>
              </a:solidFill>
            </a:endParaRPr>
          </a:p>
        </p:txBody>
      </p:sp>
      <p:sp>
        <p:nvSpPr>
          <p:cNvPr id="7" name="テキスト ボックス 28"/>
          <p:cNvSpPr txBox="1"/>
          <p:nvPr/>
        </p:nvSpPr>
        <p:spPr>
          <a:xfrm rot="5400000">
            <a:off x="2452753" y="2722424"/>
            <a:ext cx="35939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VIN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40"/>
          <p:cNvSpPr txBox="1"/>
          <p:nvPr/>
        </p:nvSpPr>
        <p:spPr>
          <a:xfrm rot="5400000">
            <a:off x="2062658" y="3420139"/>
            <a:ext cx="492443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MODE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41"/>
          <p:cNvSpPr txBox="1"/>
          <p:nvPr/>
        </p:nvSpPr>
        <p:spPr>
          <a:xfrm rot="5400000">
            <a:off x="1933311" y="3384698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>
                <a:solidFill>
                  <a:schemeClr val="bg1"/>
                </a:solidFill>
              </a:rPr>
              <a:t>FB</a:t>
            </a:r>
            <a:endParaRPr kumimoji="1" lang="ja-JP" altLang="en-US" sz="900" b="1">
              <a:solidFill>
                <a:schemeClr val="bg1"/>
              </a:solidFill>
            </a:endParaRPr>
          </a:p>
        </p:txBody>
      </p:sp>
      <p:sp>
        <p:nvSpPr>
          <p:cNvPr id="10" name="テキスト ボックス 42"/>
          <p:cNvSpPr txBox="1"/>
          <p:nvPr/>
        </p:nvSpPr>
        <p:spPr>
          <a:xfrm rot="5400000">
            <a:off x="2284799" y="2721909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SW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43"/>
          <p:cNvSpPr txBox="1"/>
          <p:nvPr/>
        </p:nvSpPr>
        <p:spPr>
          <a:xfrm rot="5400000">
            <a:off x="2122999" y="2731638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PG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44"/>
          <p:cNvSpPr txBox="1"/>
          <p:nvPr/>
        </p:nvSpPr>
        <p:spPr>
          <a:xfrm rot="5400000">
            <a:off x="1938958" y="2736666"/>
            <a:ext cx="38664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VOS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45"/>
          <p:cNvSpPr txBox="1"/>
          <p:nvPr/>
        </p:nvSpPr>
        <p:spPr>
          <a:xfrm rot="5400000">
            <a:off x="2473675" y="3385974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EN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3061" y="1003960"/>
            <a:ext cx="9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Layer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76056" y="951167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0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1.TPS62080A  1.1Vout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53659"/>
            <a:ext cx="4248472" cy="39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483768" y="1001639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707904" y="2348880"/>
            <a:ext cx="466063" cy="35554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707904" y="1638875"/>
            <a:ext cx="0" cy="71000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3994812" y="1377427"/>
            <a:ext cx="597876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3669911" y="1377427"/>
            <a:ext cx="271024" cy="261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592688" y="1368431"/>
            <a:ext cx="305132" cy="23277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897820" y="1638874"/>
            <a:ext cx="0" cy="20595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円/楕円 24"/>
          <p:cNvSpPr/>
          <p:nvPr/>
        </p:nvSpPr>
        <p:spPr>
          <a:xfrm>
            <a:off x="4101959" y="2704422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4853989" y="1805389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297033" y="5445223"/>
            <a:ext cx="6974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My comment is </a:t>
            </a:r>
          </a:p>
          <a:p>
            <a:r>
              <a:rPr kumimoji="1" lang="en-US" altLang="ja-JP" sz="2400" dirty="0" smtClean="0"/>
              <a:t>*PG </a:t>
            </a:r>
            <a:r>
              <a:rPr kumimoji="1" lang="en-US" altLang="ja-JP" sz="2400" dirty="0" smtClean="0"/>
              <a:t>line should avoid  SW area due to switching </a:t>
            </a:r>
            <a:r>
              <a:rPr kumimoji="1" lang="en-US" altLang="ja-JP" sz="2400" dirty="0" smtClean="0"/>
              <a:t>noise.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rgbClr val="FF0000"/>
                </a:solidFill>
              </a:rPr>
              <a:t>Is VOS line OK?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123728" y="2852936"/>
            <a:ext cx="108012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541652" y="2654613"/>
            <a:ext cx="580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VOS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229801" y="2333407"/>
            <a:ext cx="362887" cy="296811"/>
            <a:chOff x="3785093" y="3127244"/>
            <a:chExt cx="489161" cy="400092"/>
          </a:xfrm>
        </p:grpSpPr>
        <p:cxnSp>
          <p:nvCxnSpPr>
            <p:cNvPr id="32" name="直線コネクタ 31"/>
            <p:cNvCxnSpPr/>
            <p:nvPr/>
          </p:nvCxnSpPr>
          <p:spPr>
            <a:xfrm>
              <a:off x="3785093" y="31272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>
              <a:off x="3785093" y="31515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5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2.TPS62080A  3.3Vout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1131"/>
            <a:ext cx="3872986" cy="4047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591615"/>
            <a:ext cx="3878591" cy="392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957325" y="1188626"/>
            <a:ext cx="9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Layer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0320" y="1135833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sp>
        <p:nvSpPr>
          <p:cNvPr id="7" name="テキスト ボックス 27"/>
          <p:cNvSpPr txBox="1"/>
          <p:nvPr/>
        </p:nvSpPr>
        <p:spPr>
          <a:xfrm rot="5400000">
            <a:off x="2074860" y="3468823"/>
            <a:ext cx="405880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GND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28"/>
          <p:cNvSpPr txBox="1"/>
          <p:nvPr/>
        </p:nvSpPr>
        <p:spPr>
          <a:xfrm rot="5400000">
            <a:off x="2304655" y="2673784"/>
            <a:ext cx="35939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VIN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41"/>
          <p:cNvSpPr txBox="1"/>
          <p:nvPr/>
        </p:nvSpPr>
        <p:spPr>
          <a:xfrm rot="5400000">
            <a:off x="1679956" y="3433338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FB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42"/>
          <p:cNvSpPr txBox="1"/>
          <p:nvPr/>
        </p:nvSpPr>
        <p:spPr>
          <a:xfrm rot="5400000">
            <a:off x="2080084" y="2663541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SW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43"/>
          <p:cNvSpPr txBox="1"/>
          <p:nvPr/>
        </p:nvSpPr>
        <p:spPr>
          <a:xfrm rot="5400000">
            <a:off x="1889100" y="2682998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PG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44"/>
          <p:cNvSpPr txBox="1"/>
          <p:nvPr/>
        </p:nvSpPr>
        <p:spPr>
          <a:xfrm rot="5400000">
            <a:off x="1685603" y="2688026"/>
            <a:ext cx="38664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VOS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45"/>
          <p:cNvSpPr txBox="1"/>
          <p:nvPr/>
        </p:nvSpPr>
        <p:spPr>
          <a:xfrm rot="5400000">
            <a:off x="2288416" y="3454070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EN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40"/>
          <p:cNvSpPr txBox="1"/>
          <p:nvPr/>
        </p:nvSpPr>
        <p:spPr>
          <a:xfrm rot="5400000">
            <a:off x="1829451" y="3478507"/>
            <a:ext cx="492443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MODE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2.TPS62080A  3.3Vout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32334"/>
            <a:ext cx="4248472" cy="430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200001" y="884327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633168" y="2219211"/>
            <a:ext cx="466063" cy="35554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633168" y="1509206"/>
            <a:ext cx="0" cy="71000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3920076" y="1247758"/>
            <a:ext cx="1055574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3595175" y="1247758"/>
            <a:ext cx="271024" cy="261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4975650" y="1247758"/>
            <a:ext cx="152566" cy="11638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5128216" y="1401814"/>
            <a:ext cx="0" cy="20595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027223" y="2574753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979712" y="2060848"/>
            <a:ext cx="648072" cy="51390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36333" y="1407973"/>
            <a:ext cx="2491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Need check  this line</a:t>
            </a: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Due to cross SW pattern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84571" y="5517232"/>
            <a:ext cx="6974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My comment is </a:t>
            </a:r>
          </a:p>
          <a:p>
            <a:r>
              <a:rPr kumimoji="1" lang="en-US" altLang="ja-JP" sz="2400" dirty="0" smtClean="0"/>
              <a:t>*PG </a:t>
            </a:r>
            <a:r>
              <a:rPr kumimoji="1" lang="en-US" altLang="ja-JP" sz="2400" dirty="0" smtClean="0"/>
              <a:t>line should avoid  SW area due to switching </a:t>
            </a:r>
            <a:r>
              <a:rPr kumimoji="1" lang="en-US" altLang="ja-JP" sz="2400" dirty="0" smtClean="0"/>
              <a:t>noise.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rgbClr val="FF0000"/>
                </a:solidFill>
              </a:rPr>
              <a:t>Is there any comment?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4147399" y="1864208"/>
            <a:ext cx="489161" cy="400092"/>
            <a:chOff x="3785093" y="3127244"/>
            <a:chExt cx="489161" cy="400092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3785093" y="31272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3785093" y="31515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20"/>
          <p:cNvGrpSpPr/>
          <p:nvPr/>
        </p:nvGrpSpPr>
        <p:grpSpPr>
          <a:xfrm>
            <a:off x="4099231" y="1623115"/>
            <a:ext cx="236187" cy="193181"/>
            <a:chOff x="3785093" y="3127244"/>
            <a:chExt cx="489161" cy="400092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3785093" y="31272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>
              <a:off x="3785093" y="3151544"/>
              <a:ext cx="489161" cy="3757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12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3.TPS62080A  1.8Vout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23321"/>
            <a:ext cx="3678836" cy="3976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05165"/>
            <a:ext cx="3678836" cy="3976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957325" y="1188626"/>
            <a:ext cx="9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Layer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80320" y="1135833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sp>
        <p:nvSpPr>
          <p:cNvPr id="7" name="テキスト ボックス 27"/>
          <p:cNvSpPr txBox="1"/>
          <p:nvPr/>
        </p:nvSpPr>
        <p:spPr>
          <a:xfrm rot="5400000">
            <a:off x="2133228" y="3313304"/>
            <a:ext cx="405880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GND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28"/>
          <p:cNvSpPr txBox="1"/>
          <p:nvPr/>
        </p:nvSpPr>
        <p:spPr>
          <a:xfrm rot="5400000">
            <a:off x="2343567" y="2557177"/>
            <a:ext cx="35939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VIN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41"/>
          <p:cNvSpPr txBox="1"/>
          <p:nvPr/>
        </p:nvSpPr>
        <p:spPr>
          <a:xfrm rot="5400000">
            <a:off x="1738324" y="3277819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FB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42"/>
          <p:cNvSpPr txBox="1"/>
          <p:nvPr/>
        </p:nvSpPr>
        <p:spPr>
          <a:xfrm rot="5400000">
            <a:off x="2118996" y="2546934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SW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43"/>
          <p:cNvSpPr txBox="1"/>
          <p:nvPr/>
        </p:nvSpPr>
        <p:spPr>
          <a:xfrm rot="5400000">
            <a:off x="1928012" y="2566391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PG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44"/>
          <p:cNvSpPr txBox="1"/>
          <p:nvPr/>
        </p:nvSpPr>
        <p:spPr>
          <a:xfrm rot="5400000">
            <a:off x="1753699" y="2571419"/>
            <a:ext cx="38664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VOS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45"/>
          <p:cNvSpPr txBox="1"/>
          <p:nvPr/>
        </p:nvSpPr>
        <p:spPr>
          <a:xfrm rot="5400000">
            <a:off x="2346784" y="3298551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EN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40"/>
          <p:cNvSpPr txBox="1"/>
          <p:nvPr/>
        </p:nvSpPr>
        <p:spPr>
          <a:xfrm rot="5400000">
            <a:off x="1887819" y="3322988"/>
            <a:ext cx="492443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MODE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5920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3.TPS62080A  1.8Vout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96752"/>
            <a:ext cx="4176464" cy="451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627784" y="895121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92088" y="5509153"/>
            <a:ext cx="2627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My comment is </a:t>
            </a:r>
          </a:p>
          <a:p>
            <a:r>
              <a:rPr kumimoji="1" lang="en-US" altLang="ja-JP" sz="2400" dirty="0" smtClean="0"/>
              <a:t>*Nothing especially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812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6154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4.TPS62080A  1.15Vout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825062" cy="383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40768"/>
            <a:ext cx="3904765" cy="383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827584" y="1005812"/>
            <a:ext cx="9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Layer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50579" y="953019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sp>
        <p:nvSpPr>
          <p:cNvPr id="7" name="テキスト ボックス 27"/>
          <p:cNvSpPr txBox="1"/>
          <p:nvPr/>
        </p:nvSpPr>
        <p:spPr>
          <a:xfrm rot="5400000">
            <a:off x="2006764" y="3169288"/>
            <a:ext cx="405880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GND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28"/>
          <p:cNvSpPr txBox="1"/>
          <p:nvPr/>
        </p:nvSpPr>
        <p:spPr>
          <a:xfrm rot="5400000">
            <a:off x="2217103" y="2413161"/>
            <a:ext cx="35939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VIN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41"/>
          <p:cNvSpPr txBox="1"/>
          <p:nvPr/>
        </p:nvSpPr>
        <p:spPr>
          <a:xfrm rot="5400000">
            <a:off x="1611860" y="3133803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FB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42"/>
          <p:cNvSpPr txBox="1"/>
          <p:nvPr/>
        </p:nvSpPr>
        <p:spPr>
          <a:xfrm rot="5400000">
            <a:off x="1992532" y="2402918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SW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43"/>
          <p:cNvSpPr txBox="1"/>
          <p:nvPr/>
        </p:nvSpPr>
        <p:spPr>
          <a:xfrm rot="5400000">
            <a:off x="1801548" y="2422375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PG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44"/>
          <p:cNvSpPr txBox="1"/>
          <p:nvPr/>
        </p:nvSpPr>
        <p:spPr>
          <a:xfrm rot="5400000">
            <a:off x="1627235" y="2427403"/>
            <a:ext cx="386644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VOS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45"/>
          <p:cNvSpPr txBox="1"/>
          <p:nvPr/>
        </p:nvSpPr>
        <p:spPr>
          <a:xfrm rot="5400000">
            <a:off x="2220320" y="3154535"/>
            <a:ext cx="346377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EN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40"/>
          <p:cNvSpPr txBox="1"/>
          <p:nvPr/>
        </p:nvSpPr>
        <p:spPr>
          <a:xfrm rot="5400000">
            <a:off x="1761355" y="3178972"/>
            <a:ext cx="492443" cy="2308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chemeClr val="bg1"/>
                </a:solidFill>
              </a:rPr>
              <a:t>MODE</a:t>
            </a:r>
            <a:endParaRPr kumimoji="1" lang="ja-JP" altLang="en-US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11927" y="248790"/>
            <a:ext cx="6154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2060"/>
                </a:solidFill>
              </a:rPr>
              <a:t>4.TPS62080A  1.15Vout </a:t>
            </a:r>
            <a:r>
              <a:rPr kumimoji="1" lang="en-US" altLang="ja-JP" sz="3600" b="1" dirty="0" smtClean="0">
                <a:solidFill>
                  <a:srgbClr val="002060"/>
                </a:solidFill>
              </a:rPr>
              <a:t>@ 5VIN</a:t>
            </a:r>
            <a:endParaRPr kumimoji="1" lang="ja-JP" altLang="en-US" sz="3600" b="1" dirty="0">
              <a:solidFill>
                <a:srgbClr val="002060"/>
              </a:solidFill>
            </a:endParaRPr>
          </a:p>
        </p:txBody>
      </p:sp>
      <p:pic>
        <p:nvPicPr>
          <p:cNvPr id="3" name="図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08854"/>
            <a:ext cx="4214562" cy="413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430299" y="921106"/>
            <a:ext cx="22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#1 + #3 Layers overlap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942215" y="2254996"/>
            <a:ext cx="233032" cy="17777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942215" y="1544991"/>
            <a:ext cx="0" cy="71000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4206700" y="1285830"/>
            <a:ext cx="502036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3935675" y="1259828"/>
            <a:ext cx="271024" cy="261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4879488" y="1390552"/>
            <a:ext cx="0" cy="50944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4103239" y="2432767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4708736" y="1288216"/>
            <a:ext cx="134148" cy="102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475656" y="5373216"/>
            <a:ext cx="6974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My comment is </a:t>
            </a:r>
          </a:p>
          <a:p>
            <a:r>
              <a:rPr kumimoji="1" lang="en-US" altLang="ja-JP" sz="2400" dirty="0" smtClean="0"/>
              <a:t>*PG </a:t>
            </a:r>
            <a:r>
              <a:rPr kumimoji="1" lang="en-US" altLang="ja-JP" sz="2400" dirty="0" smtClean="0"/>
              <a:t>line should avoid  SW area due to switching </a:t>
            </a:r>
            <a:r>
              <a:rPr kumimoji="1" lang="en-US" altLang="ja-JP" sz="2400" dirty="0" smtClean="0"/>
              <a:t>noise.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rgbClr val="FF0000"/>
                </a:solidFill>
              </a:rPr>
              <a:t>Is there any comment?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2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221</Words>
  <Application>Microsoft Office PowerPoint</Application>
  <PresentationFormat>画面に合わせる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11897</dc:creator>
  <cp:lastModifiedBy>11897</cp:lastModifiedBy>
  <cp:revision>7</cp:revision>
  <dcterms:created xsi:type="dcterms:W3CDTF">2015-02-05T15:09:47Z</dcterms:created>
  <dcterms:modified xsi:type="dcterms:W3CDTF">2015-02-05T16:33:47Z</dcterms:modified>
</cp:coreProperties>
</file>