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4"/>
  </p:sldMasterIdLst>
  <p:notesMasterIdLst>
    <p:notesMasterId r:id="rId6"/>
  </p:notesMasterIdLst>
  <p:handoutMasterIdLst>
    <p:handoutMasterId r:id="rId7"/>
  </p:handoutMasterIdLst>
  <p:sldIdLst>
    <p:sldId id="517" r:id="rId5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remiah Fitch" initials="JLF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AAAA"/>
    <a:srgbClr val="DE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6606" autoAdjust="0"/>
  </p:normalViewPr>
  <p:slideViewPr>
    <p:cSldViewPr snapToGrid="0">
      <p:cViewPr>
        <p:scale>
          <a:sx n="150" d="100"/>
          <a:sy n="150" d="100"/>
        </p:scale>
        <p:origin x="-54" y="258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2928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330" y="0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21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330" y="8830621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3C7419-61D9-46C1-97E9-76E9D8F8C3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30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330" y="0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8500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201" y="4416111"/>
            <a:ext cx="5607998" cy="418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21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330" y="8830621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03C3B5-9CFC-4B60-AD1F-942309290D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982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7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40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B1006088-BF21-4FD5-870B-675EAADE47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60626-1ACC-48B1-8201-AA7BD5684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5D59E-3020-483D-90FC-392986F41C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DB302-961D-41B7-BD2E-EA757E550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52D4D-CA63-4F5E-A04D-C043C1229B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8" y="107158"/>
            <a:ext cx="2141537" cy="4301729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8"/>
            <a:ext cx="6275388" cy="4301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706DD-24B8-4851-91EA-2616D1811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5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675439" y="4830367"/>
            <a:ext cx="1874524" cy="23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7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40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3144B24B-BAB1-431A-82C6-36E096187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35719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675439" y="4830367"/>
            <a:ext cx="1874524" cy="23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7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40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3144B24B-BAB1-431A-82C6-36E096187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4743450"/>
            <a:ext cx="878205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675439" y="4830367"/>
            <a:ext cx="1874524" cy="23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7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40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3144B24B-BAB1-431A-82C6-36E096187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80" y="786352"/>
            <a:ext cx="8467725" cy="3709449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0521C-F793-4067-BB07-C7AF74E21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5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156AB8A3-9FE4-4612-8857-687BFF70D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80" y="889399"/>
            <a:ext cx="4157663" cy="3519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9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A6A834-CC4A-4943-952A-D55BFAADAD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D8EEF-7576-4AB0-8518-088FB58AB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D9FE4-F784-4A94-8F3E-54A098F0E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5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280" y="4743450"/>
            <a:ext cx="87407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75443" y="4830369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56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80" y="794150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5"/>
            <a:ext cx="2133600" cy="15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4B24B-BAB1-431A-82C6-36E096187F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5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41280" y="4743450"/>
            <a:ext cx="87407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5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8" descr="ti_logo_powerpoint_1_line.pn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 bwMode="auto">
          <a:xfrm>
            <a:off x="6780214" y="4830367"/>
            <a:ext cx="1874524" cy="23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1" fontAlgn="base" hangingPunct="1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1" fontAlgn="base" hangingPunct="1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1" fontAlgn="base" hangingPunct="1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1" fontAlgn="base" hangingPunct="1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0B750D-FD94-4707-9D5A-3F50032EA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33011"/>
            <a:ext cx="8458200" cy="610791"/>
          </a:xfrm>
        </p:spPr>
        <p:txBody>
          <a:bodyPr/>
          <a:lstStyle/>
          <a:p>
            <a:r>
              <a:rPr kumimoji="1" lang="en-US" altLang="ja-JP" dirty="0"/>
              <a:t>TPS62135 VSEL-pin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8AFD562-1C45-4924-9D11-49049B771F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5" name="Group 309">
            <a:extLst>
              <a:ext uri="{FF2B5EF4-FFF2-40B4-BE49-F238E27FC236}">
                <a16:creationId xmlns:a16="http://schemas.microsoft.com/office/drawing/2014/main" id="{CAD86891-376D-4BB4-AC9C-9565EC6B9D6C}"/>
              </a:ext>
            </a:extLst>
          </p:cNvPr>
          <p:cNvGrpSpPr>
            <a:grpSpLocks/>
          </p:cNvGrpSpPr>
          <p:nvPr/>
        </p:nvGrpSpPr>
        <p:grpSpPr bwMode="auto">
          <a:xfrm>
            <a:off x="3275744" y="1597475"/>
            <a:ext cx="165100" cy="488950"/>
            <a:chOff x="432" y="1056"/>
            <a:chExt cx="104" cy="308"/>
          </a:xfrm>
        </p:grpSpPr>
        <p:sp>
          <p:nvSpPr>
            <p:cNvPr id="6" name="Line 310">
              <a:extLst>
                <a:ext uri="{FF2B5EF4-FFF2-40B4-BE49-F238E27FC236}">
                  <a16:creationId xmlns:a16="http://schemas.microsoft.com/office/drawing/2014/main" id="{95313036-2224-43CB-8311-8C1B161024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056"/>
              <a:ext cx="0" cy="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" name="Line 311">
              <a:extLst>
                <a:ext uri="{FF2B5EF4-FFF2-40B4-BE49-F238E27FC236}">
                  <a16:creationId xmlns:a16="http://schemas.microsoft.com/office/drawing/2014/main" id="{FEFAAA3F-0973-4C52-A9AC-F0851AC32B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118"/>
              <a:ext cx="51" cy="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" name="Line 312">
              <a:extLst>
                <a:ext uri="{FF2B5EF4-FFF2-40B4-BE49-F238E27FC236}">
                  <a16:creationId xmlns:a16="http://schemas.microsoft.com/office/drawing/2014/main" id="{732CDF0E-3726-4A9B-85B0-9CA7442480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1148"/>
              <a:ext cx="104" cy="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" name="Line 313">
              <a:extLst>
                <a:ext uri="{FF2B5EF4-FFF2-40B4-BE49-F238E27FC236}">
                  <a16:creationId xmlns:a16="http://schemas.microsoft.com/office/drawing/2014/main" id="{E418F306-5F91-4662-B300-AFE3F801D6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" y="1174"/>
              <a:ext cx="93" cy="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" name="Line 314">
              <a:extLst>
                <a:ext uri="{FF2B5EF4-FFF2-40B4-BE49-F238E27FC236}">
                  <a16:creationId xmlns:a16="http://schemas.microsoft.com/office/drawing/2014/main" id="{26CA2841-B969-4846-8876-DF98BDCE71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1209"/>
              <a:ext cx="104" cy="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" name="Line 315">
              <a:extLst>
                <a:ext uri="{FF2B5EF4-FFF2-40B4-BE49-F238E27FC236}">
                  <a16:creationId xmlns:a16="http://schemas.microsoft.com/office/drawing/2014/main" id="{05BF6C07-AEA8-46D0-987D-BD297CBD50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1235"/>
              <a:ext cx="99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" name="Line 316">
              <a:extLst>
                <a:ext uri="{FF2B5EF4-FFF2-40B4-BE49-F238E27FC236}">
                  <a16:creationId xmlns:a16="http://schemas.microsoft.com/office/drawing/2014/main" id="{94BC8F00-F488-43E4-A253-7CE5EF1691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1265"/>
              <a:ext cx="103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" name="Line 317">
              <a:extLst>
                <a:ext uri="{FF2B5EF4-FFF2-40B4-BE49-F238E27FC236}">
                  <a16:creationId xmlns:a16="http://schemas.microsoft.com/office/drawing/2014/main" id="{0F712259-19B2-4789-AB16-89B52F8354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" y="1291"/>
              <a:ext cx="46" cy="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" name="Line 318">
              <a:extLst>
                <a:ext uri="{FF2B5EF4-FFF2-40B4-BE49-F238E27FC236}">
                  <a16:creationId xmlns:a16="http://schemas.microsoft.com/office/drawing/2014/main" id="{042B4904-D011-406D-B465-3AC38BBBC0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310"/>
              <a:ext cx="0" cy="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5" name="Group 309">
            <a:extLst>
              <a:ext uri="{FF2B5EF4-FFF2-40B4-BE49-F238E27FC236}">
                <a16:creationId xmlns:a16="http://schemas.microsoft.com/office/drawing/2014/main" id="{4BABEFDA-E4B8-43FE-B4AA-49CA10286A05}"/>
              </a:ext>
            </a:extLst>
          </p:cNvPr>
          <p:cNvGrpSpPr>
            <a:grpSpLocks/>
          </p:cNvGrpSpPr>
          <p:nvPr/>
        </p:nvGrpSpPr>
        <p:grpSpPr bwMode="auto">
          <a:xfrm>
            <a:off x="3277299" y="2426894"/>
            <a:ext cx="165100" cy="488950"/>
            <a:chOff x="432" y="1056"/>
            <a:chExt cx="104" cy="308"/>
          </a:xfrm>
        </p:grpSpPr>
        <p:sp>
          <p:nvSpPr>
            <p:cNvPr id="16" name="Line 310">
              <a:extLst>
                <a:ext uri="{FF2B5EF4-FFF2-40B4-BE49-F238E27FC236}">
                  <a16:creationId xmlns:a16="http://schemas.microsoft.com/office/drawing/2014/main" id="{325F9756-425A-41A0-B750-6BC9565E4A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056"/>
              <a:ext cx="0" cy="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" name="Line 311">
              <a:extLst>
                <a:ext uri="{FF2B5EF4-FFF2-40B4-BE49-F238E27FC236}">
                  <a16:creationId xmlns:a16="http://schemas.microsoft.com/office/drawing/2014/main" id="{5E6A79E1-A309-47C5-AEB1-2F7A091145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118"/>
              <a:ext cx="51" cy="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" name="Line 312">
              <a:extLst>
                <a:ext uri="{FF2B5EF4-FFF2-40B4-BE49-F238E27FC236}">
                  <a16:creationId xmlns:a16="http://schemas.microsoft.com/office/drawing/2014/main" id="{F66FD1B1-DF26-45AF-9102-9CEFD92F5A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1148"/>
              <a:ext cx="104" cy="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" name="Line 313">
              <a:extLst>
                <a:ext uri="{FF2B5EF4-FFF2-40B4-BE49-F238E27FC236}">
                  <a16:creationId xmlns:a16="http://schemas.microsoft.com/office/drawing/2014/main" id="{89B56EB1-0DF0-40EB-AF33-2CDFF0270F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" y="1174"/>
              <a:ext cx="93" cy="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" name="Line 314">
              <a:extLst>
                <a:ext uri="{FF2B5EF4-FFF2-40B4-BE49-F238E27FC236}">
                  <a16:creationId xmlns:a16="http://schemas.microsoft.com/office/drawing/2014/main" id="{B52EFA9A-E74D-4851-AB53-1692891B2F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1209"/>
              <a:ext cx="104" cy="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" name="Line 315">
              <a:extLst>
                <a:ext uri="{FF2B5EF4-FFF2-40B4-BE49-F238E27FC236}">
                  <a16:creationId xmlns:a16="http://schemas.microsoft.com/office/drawing/2014/main" id="{E4BA5748-ACC2-431E-81DC-2FBEBF152D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1235"/>
              <a:ext cx="99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" name="Line 316">
              <a:extLst>
                <a:ext uri="{FF2B5EF4-FFF2-40B4-BE49-F238E27FC236}">
                  <a16:creationId xmlns:a16="http://schemas.microsoft.com/office/drawing/2014/main" id="{2E43E2AB-6D0D-4708-B0C3-CCB76D8BB6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1265"/>
              <a:ext cx="103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" name="Line 317">
              <a:extLst>
                <a:ext uri="{FF2B5EF4-FFF2-40B4-BE49-F238E27FC236}">
                  <a16:creationId xmlns:a16="http://schemas.microsoft.com/office/drawing/2014/main" id="{FEE3FF81-F0EF-41A4-8828-82199CF803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" y="1291"/>
              <a:ext cx="46" cy="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4" name="Line 318">
              <a:extLst>
                <a:ext uri="{FF2B5EF4-FFF2-40B4-BE49-F238E27FC236}">
                  <a16:creationId xmlns:a16="http://schemas.microsoft.com/office/drawing/2014/main" id="{5654B023-D304-4DDC-B18A-AF046C2912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310"/>
              <a:ext cx="0" cy="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5" name="Group 309">
            <a:extLst>
              <a:ext uri="{FF2B5EF4-FFF2-40B4-BE49-F238E27FC236}">
                <a16:creationId xmlns:a16="http://schemas.microsoft.com/office/drawing/2014/main" id="{87A5B11E-24D4-4B2E-98A8-25F86E4CF002}"/>
              </a:ext>
            </a:extLst>
          </p:cNvPr>
          <p:cNvGrpSpPr>
            <a:grpSpLocks/>
          </p:cNvGrpSpPr>
          <p:nvPr/>
        </p:nvGrpSpPr>
        <p:grpSpPr bwMode="auto">
          <a:xfrm>
            <a:off x="2587323" y="2411019"/>
            <a:ext cx="165100" cy="488950"/>
            <a:chOff x="432" y="1056"/>
            <a:chExt cx="104" cy="308"/>
          </a:xfrm>
        </p:grpSpPr>
        <p:sp>
          <p:nvSpPr>
            <p:cNvPr id="26" name="Line 310">
              <a:extLst>
                <a:ext uri="{FF2B5EF4-FFF2-40B4-BE49-F238E27FC236}">
                  <a16:creationId xmlns:a16="http://schemas.microsoft.com/office/drawing/2014/main" id="{C6409C90-CFC6-41B0-9906-0C21A29E8E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056"/>
              <a:ext cx="0" cy="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" name="Line 311">
              <a:extLst>
                <a:ext uri="{FF2B5EF4-FFF2-40B4-BE49-F238E27FC236}">
                  <a16:creationId xmlns:a16="http://schemas.microsoft.com/office/drawing/2014/main" id="{586E90FF-5D31-4DA3-BE04-08117653DA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118"/>
              <a:ext cx="51" cy="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" name="Line 312">
              <a:extLst>
                <a:ext uri="{FF2B5EF4-FFF2-40B4-BE49-F238E27FC236}">
                  <a16:creationId xmlns:a16="http://schemas.microsoft.com/office/drawing/2014/main" id="{B25056CC-5E8A-45FB-9D00-408768FD52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1148"/>
              <a:ext cx="104" cy="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9" name="Line 313">
              <a:extLst>
                <a:ext uri="{FF2B5EF4-FFF2-40B4-BE49-F238E27FC236}">
                  <a16:creationId xmlns:a16="http://schemas.microsoft.com/office/drawing/2014/main" id="{61323DF5-8521-4C2F-8272-4017BC1D35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" y="1174"/>
              <a:ext cx="93" cy="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" name="Line 314">
              <a:extLst>
                <a:ext uri="{FF2B5EF4-FFF2-40B4-BE49-F238E27FC236}">
                  <a16:creationId xmlns:a16="http://schemas.microsoft.com/office/drawing/2014/main" id="{592C6CB4-BAEC-4DCE-8A5F-EBA350CD4C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1209"/>
              <a:ext cx="104" cy="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" name="Line 315">
              <a:extLst>
                <a:ext uri="{FF2B5EF4-FFF2-40B4-BE49-F238E27FC236}">
                  <a16:creationId xmlns:a16="http://schemas.microsoft.com/office/drawing/2014/main" id="{69CBD349-0FB5-4617-9298-7ECAB9B8C2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1235"/>
              <a:ext cx="99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" name="Line 316">
              <a:extLst>
                <a:ext uri="{FF2B5EF4-FFF2-40B4-BE49-F238E27FC236}">
                  <a16:creationId xmlns:a16="http://schemas.microsoft.com/office/drawing/2014/main" id="{A40C0AC3-7DC3-4EDE-839B-D4257BF150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1265"/>
              <a:ext cx="103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" name="Line 317">
              <a:extLst>
                <a:ext uri="{FF2B5EF4-FFF2-40B4-BE49-F238E27FC236}">
                  <a16:creationId xmlns:a16="http://schemas.microsoft.com/office/drawing/2014/main" id="{3940F5E0-80FA-4921-8AC0-3134C12A1B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" y="1291"/>
              <a:ext cx="46" cy="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4" name="Line 318">
              <a:extLst>
                <a:ext uri="{FF2B5EF4-FFF2-40B4-BE49-F238E27FC236}">
                  <a16:creationId xmlns:a16="http://schemas.microsoft.com/office/drawing/2014/main" id="{4712E3B9-0883-49BA-BCB8-9C920D168E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310"/>
              <a:ext cx="0" cy="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6193C70-A485-4492-8EE5-4CAC27DFE128}"/>
              </a:ext>
            </a:extLst>
          </p:cNvPr>
          <p:cNvCxnSpPr>
            <a:cxnSpLocks/>
          </p:cNvCxnSpPr>
          <p:nvPr/>
        </p:nvCxnSpPr>
        <p:spPr>
          <a:xfrm>
            <a:off x="3351944" y="2043562"/>
            <a:ext cx="0" cy="3983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69A288DE-7D07-4505-8688-BF0D4EAC0549}"/>
              </a:ext>
            </a:extLst>
          </p:cNvPr>
          <p:cNvCxnSpPr>
            <a:cxnSpLocks/>
          </p:cNvCxnSpPr>
          <p:nvPr/>
        </p:nvCxnSpPr>
        <p:spPr>
          <a:xfrm flipH="1">
            <a:off x="2045223" y="2242724"/>
            <a:ext cx="13067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D480A8C9-C28E-44E6-81DA-215DC858B975}"/>
              </a:ext>
            </a:extLst>
          </p:cNvPr>
          <p:cNvCxnSpPr>
            <a:cxnSpLocks/>
            <a:stCxn id="26" idx="0"/>
          </p:cNvCxnSpPr>
          <p:nvPr/>
        </p:nvCxnSpPr>
        <p:spPr>
          <a:xfrm flipV="1">
            <a:off x="2663523" y="2242725"/>
            <a:ext cx="0" cy="1682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CDE9B712-3DB9-4F03-9009-023E198C1E6B}"/>
              </a:ext>
            </a:extLst>
          </p:cNvPr>
          <p:cNvCxnSpPr>
            <a:cxnSpLocks/>
          </p:cNvCxnSpPr>
          <p:nvPr/>
        </p:nvCxnSpPr>
        <p:spPr>
          <a:xfrm flipV="1">
            <a:off x="2663523" y="2899969"/>
            <a:ext cx="0" cy="1682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22376A4C-75ED-4856-AC63-6C17E462C62B}"/>
              </a:ext>
            </a:extLst>
          </p:cNvPr>
          <p:cNvCxnSpPr>
            <a:cxnSpLocks/>
          </p:cNvCxnSpPr>
          <p:nvPr/>
        </p:nvCxnSpPr>
        <p:spPr>
          <a:xfrm flipV="1">
            <a:off x="3351944" y="2881327"/>
            <a:ext cx="0" cy="1682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A5C337C3-B83C-4C31-A81F-A3BD09F81963}"/>
              </a:ext>
            </a:extLst>
          </p:cNvPr>
          <p:cNvCxnSpPr>
            <a:cxnSpLocks/>
          </p:cNvCxnSpPr>
          <p:nvPr/>
        </p:nvCxnSpPr>
        <p:spPr>
          <a:xfrm flipH="1">
            <a:off x="2197624" y="3068263"/>
            <a:ext cx="4722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272">
            <a:extLst>
              <a:ext uri="{FF2B5EF4-FFF2-40B4-BE49-F238E27FC236}">
                <a16:creationId xmlns:a16="http://schemas.microsoft.com/office/drawing/2014/main" id="{956F1616-BE71-48C9-96F0-6383D2D788A2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1892824" y="3068263"/>
            <a:ext cx="304800" cy="457200"/>
            <a:chOff x="288" y="336"/>
            <a:chExt cx="192" cy="288"/>
          </a:xfrm>
        </p:grpSpPr>
        <p:sp>
          <p:nvSpPr>
            <p:cNvPr id="51" name="Line 265">
              <a:extLst>
                <a:ext uri="{FF2B5EF4-FFF2-40B4-BE49-F238E27FC236}">
                  <a16:creationId xmlns:a16="http://schemas.microsoft.com/office/drawing/2014/main" id="{4B80CD2B-74B9-40E2-AC33-C397E171A8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4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" name="Line 266">
              <a:extLst>
                <a:ext uri="{FF2B5EF4-FFF2-40B4-BE49-F238E27FC236}">
                  <a16:creationId xmlns:a16="http://schemas.microsoft.com/office/drawing/2014/main" id="{1D62829D-8A53-4E9E-9F73-C9EB60B9A4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" y="38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3" name="Line 267">
              <a:extLst>
                <a:ext uri="{FF2B5EF4-FFF2-40B4-BE49-F238E27FC236}">
                  <a16:creationId xmlns:a16="http://schemas.microsoft.com/office/drawing/2014/main" id="{A636C5FF-2C2E-4490-8911-793AAC6CDF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480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4" name="Line 268">
              <a:extLst>
                <a:ext uri="{FF2B5EF4-FFF2-40B4-BE49-F238E27FC236}">
                  <a16:creationId xmlns:a16="http://schemas.microsoft.com/office/drawing/2014/main" id="{B15EDB16-0CF8-4CC8-AA26-4873FA2B41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" y="33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5" name="Line 269">
              <a:extLst>
                <a:ext uri="{FF2B5EF4-FFF2-40B4-BE49-F238E27FC236}">
                  <a16:creationId xmlns:a16="http://schemas.microsoft.com/office/drawing/2014/main" id="{95279A02-B349-4C49-A54D-949A3128D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" y="4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6" name="Line 270">
              <a:extLst>
                <a:ext uri="{FF2B5EF4-FFF2-40B4-BE49-F238E27FC236}">
                  <a16:creationId xmlns:a16="http://schemas.microsoft.com/office/drawing/2014/main" id="{24EF7933-52B4-47B4-A3B7-496887D75E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" y="52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7" name="Line 271">
              <a:extLst>
                <a:ext uri="{FF2B5EF4-FFF2-40B4-BE49-F238E27FC236}">
                  <a16:creationId xmlns:a16="http://schemas.microsoft.com/office/drawing/2014/main" id="{50C179CA-FA3B-4E9C-8B6A-CF17040217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" y="5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8" name="Group 403">
            <a:extLst>
              <a:ext uri="{FF2B5EF4-FFF2-40B4-BE49-F238E27FC236}">
                <a16:creationId xmlns:a16="http://schemas.microsoft.com/office/drawing/2014/main" id="{54753CFA-7A8F-4A37-BD30-2A297EBAE4C7}"/>
              </a:ext>
            </a:extLst>
          </p:cNvPr>
          <p:cNvGrpSpPr>
            <a:grpSpLocks/>
          </p:cNvGrpSpPr>
          <p:nvPr/>
        </p:nvGrpSpPr>
        <p:grpSpPr bwMode="auto">
          <a:xfrm>
            <a:off x="2048397" y="3677863"/>
            <a:ext cx="304800" cy="228600"/>
            <a:chOff x="912" y="1728"/>
            <a:chExt cx="192" cy="144"/>
          </a:xfrm>
        </p:grpSpPr>
        <p:sp>
          <p:nvSpPr>
            <p:cNvPr id="59" name="Line 33">
              <a:extLst>
                <a:ext uri="{FF2B5EF4-FFF2-40B4-BE49-F238E27FC236}">
                  <a16:creationId xmlns:a16="http://schemas.microsoft.com/office/drawing/2014/main" id="{7577963F-B53E-41FA-B969-C5D4C43155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82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0" name="Line 34">
              <a:extLst>
                <a:ext uri="{FF2B5EF4-FFF2-40B4-BE49-F238E27FC236}">
                  <a16:creationId xmlns:a16="http://schemas.microsoft.com/office/drawing/2014/main" id="{536C651D-6EEC-4E68-839A-D61B4E0B24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2" y="1872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1" name="Line 35">
              <a:extLst>
                <a:ext uri="{FF2B5EF4-FFF2-40B4-BE49-F238E27FC236}">
                  <a16:creationId xmlns:a16="http://schemas.microsoft.com/office/drawing/2014/main" id="{35931011-8BD8-4278-9D17-1850043654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8" y="185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2" name="Line 36">
              <a:extLst>
                <a:ext uri="{FF2B5EF4-FFF2-40B4-BE49-F238E27FC236}">
                  <a16:creationId xmlns:a16="http://schemas.microsoft.com/office/drawing/2014/main" id="{5C7FB574-5BAC-47F1-B61C-48A52D4005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08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2AA65A04-5B4E-4926-AD0E-C26BC1B14F0B}"/>
              </a:ext>
            </a:extLst>
          </p:cNvPr>
          <p:cNvCxnSpPr>
            <a:cxnSpLocks/>
          </p:cNvCxnSpPr>
          <p:nvPr/>
        </p:nvCxnSpPr>
        <p:spPr>
          <a:xfrm flipV="1">
            <a:off x="2197622" y="3509569"/>
            <a:ext cx="0" cy="1682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oup 403">
            <a:extLst>
              <a:ext uri="{FF2B5EF4-FFF2-40B4-BE49-F238E27FC236}">
                <a16:creationId xmlns:a16="http://schemas.microsoft.com/office/drawing/2014/main" id="{6C8C8D76-8451-4E3D-9CFD-6110A0B57F7F}"/>
              </a:ext>
            </a:extLst>
          </p:cNvPr>
          <p:cNvGrpSpPr>
            <a:grpSpLocks/>
          </p:cNvGrpSpPr>
          <p:nvPr/>
        </p:nvGrpSpPr>
        <p:grpSpPr bwMode="auto">
          <a:xfrm>
            <a:off x="3199544" y="3024620"/>
            <a:ext cx="304800" cy="228600"/>
            <a:chOff x="912" y="1728"/>
            <a:chExt cx="192" cy="144"/>
          </a:xfrm>
        </p:grpSpPr>
        <p:sp>
          <p:nvSpPr>
            <p:cNvPr id="65" name="Line 33">
              <a:extLst>
                <a:ext uri="{FF2B5EF4-FFF2-40B4-BE49-F238E27FC236}">
                  <a16:creationId xmlns:a16="http://schemas.microsoft.com/office/drawing/2014/main" id="{D33B9D02-31FF-4B48-961E-70AB88DEF4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82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" name="Line 34">
              <a:extLst>
                <a:ext uri="{FF2B5EF4-FFF2-40B4-BE49-F238E27FC236}">
                  <a16:creationId xmlns:a16="http://schemas.microsoft.com/office/drawing/2014/main" id="{977B63C2-3370-4D03-82A8-5DAB2CEAF2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2" y="1872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" name="Line 35">
              <a:extLst>
                <a:ext uri="{FF2B5EF4-FFF2-40B4-BE49-F238E27FC236}">
                  <a16:creationId xmlns:a16="http://schemas.microsoft.com/office/drawing/2014/main" id="{26102822-0B4C-43D3-84D4-E76FFAF25A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8" y="185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" name="Line 36">
              <a:extLst>
                <a:ext uri="{FF2B5EF4-FFF2-40B4-BE49-F238E27FC236}">
                  <a16:creationId xmlns:a16="http://schemas.microsoft.com/office/drawing/2014/main" id="{F40824CA-AA1D-4B55-8FC4-B26F4FD403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08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9" name="Oval 1145">
            <a:extLst>
              <a:ext uri="{FF2B5EF4-FFF2-40B4-BE49-F238E27FC236}">
                <a16:creationId xmlns:a16="http://schemas.microsoft.com/office/drawing/2014/main" id="{8781F5FF-1A80-41D3-B0C7-EB3260059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0669" y="220709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" name="Oval 1145">
            <a:extLst>
              <a:ext uri="{FF2B5EF4-FFF2-40B4-BE49-F238E27FC236}">
                <a16:creationId xmlns:a16="http://schemas.microsoft.com/office/drawing/2014/main" id="{DA023C46-3F39-4407-9BF5-00D985E5A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5423" y="220542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4CC1D243-FF0A-4BCB-B00D-B78438BBDBFB}"/>
              </a:ext>
            </a:extLst>
          </p:cNvPr>
          <p:cNvSpPr txBox="1"/>
          <p:nvPr/>
        </p:nvSpPr>
        <p:spPr>
          <a:xfrm>
            <a:off x="2060445" y="1979097"/>
            <a:ext cx="6262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FB</a:t>
            </a:r>
            <a:endParaRPr kumimoji="1" lang="ja-JP" altLang="en-US" sz="1100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35829B75-8C16-467F-B3DD-7594F4AAF563}"/>
              </a:ext>
            </a:extLst>
          </p:cNvPr>
          <p:cNvSpPr txBox="1"/>
          <p:nvPr/>
        </p:nvSpPr>
        <p:spPr>
          <a:xfrm>
            <a:off x="2045223" y="2779319"/>
            <a:ext cx="6262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FB2</a:t>
            </a:r>
            <a:endParaRPr kumimoji="1" lang="ja-JP" altLang="en-US" sz="1100" dirty="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64406162-5476-4759-87D5-D8091216D287}"/>
              </a:ext>
            </a:extLst>
          </p:cNvPr>
          <p:cNvSpPr txBox="1"/>
          <p:nvPr/>
        </p:nvSpPr>
        <p:spPr>
          <a:xfrm>
            <a:off x="3405265" y="1718919"/>
            <a:ext cx="6262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R1</a:t>
            </a:r>
            <a:endParaRPr kumimoji="1" lang="ja-JP" altLang="en-US" sz="1100" dirty="0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C5A6F8BF-EE39-4DB9-93E4-C675835FE631}"/>
              </a:ext>
            </a:extLst>
          </p:cNvPr>
          <p:cNvSpPr txBox="1"/>
          <p:nvPr/>
        </p:nvSpPr>
        <p:spPr>
          <a:xfrm>
            <a:off x="3420422" y="2568509"/>
            <a:ext cx="6262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R2</a:t>
            </a:r>
            <a:endParaRPr kumimoji="1" lang="ja-JP" altLang="en-US" sz="1100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90E71061-95D7-4B05-80C5-B8A012293911}"/>
              </a:ext>
            </a:extLst>
          </p:cNvPr>
          <p:cNvSpPr txBox="1"/>
          <p:nvPr/>
        </p:nvSpPr>
        <p:spPr>
          <a:xfrm>
            <a:off x="2708889" y="2544085"/>
            <a:ext cx="6262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R3</a:t>
            </a:r>
            <a:endParaRPr kumimoji="1" lang="ja-JP" altLang="en-US" sz="1100" dirty="0"/>
          </a:p>
        </p:txBody>
      </p:sp>
      <p:grpSp>
        <p:nvGrpSpPr>
          <p:cNvPr id="77" name="Group 309">
            <a:extLst>
              <a:ext uri="{FF2B5EF4-FFF2-40B4-BE49-F238E27FC236}">
                <a16:creationId xmlns:a16="http://schemas.microsoft.com/office/drawing/2014/main" id="{A0D40CA4-049B-410A-B3BD-ACC9D8C4A951}"/>
              </a:ext>
            </a:extLst>
          </p:cNvPr>
          <p:cNvGrpSpPr>
            <a:grpSpLocks/>
          </p:cNvGrpSpPr>
          <p:nvPr/>
        </p:nvGrpSpPr>
        <p:grpSpPr bwMode="auto">
          <a:xfrm>
            <a:off x="6164825" y="1635888"/>
            <a:ext cx="165100" cy="488950"/>
            <a:chOff x="432" y="1056"/>
            <a:chExt cx="104" cy="308"/>
          </a:xfrm>
        </p:grpSpPr>
        <p:sp>
          <p:nvSpPr>
            <p:cNvPr id="78" name="Line 310">
              <a:extLst>
                <a:ext uri="{FF2B5EF4-FFF2-40B4-BE49-F238E27FC236}">
                  <a16:creationId xmlns:a16="http://schemas.microsoft.com/office/drawing/2014/main" id="{5FF1F41F-CB06-4D66-BFF1-DC49B05AEE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056"/>
              <a:ext cx="0" cy="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9" name="Line 311">
              <a:extLst>
                <a:ext uri="{FF2B5EF4-FFF2-40B4-BE49-F238E27FC236}">
                  <a16:creationId xmlns:a16="http://schemas.microsoft.com/office/drawing/2014/main" id="{C77C54BC-599D-4E23-A7C1-B4A03E7BA4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118"/>
              <a:ext cx="51" cy="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" name="Line 312">
              <a:extLst>
                <a:ext uri="{FF2B5EF4-FFF2-40B4-BE49-F238E27FC236}">
                  <a16:creationId xmlns:a16="http://schemas.microsoft.com/office/drawing/2014/main" id="{54B58A3E-2B59-4976-87DB-5A3EBAAECE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1148"/>
              <a:ext cx="104" cy="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1" name="Line 313">
              <a:extLst>
                <a:ext uri="{FF2B5EF4-FFF2-40B4-BE49-F238E27FC236}">
                  <a16:creationId xmlns:a16="http://schemas.microsoft.com/office/drawing/2014/main" id="{13BC4377-BD17-4177-8E78-5E2090D552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" y="1174"/>
              <a:ext cx="93" cy="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" name="Line 314">
              <a:extLst>
                <a:ext uri="{FF2B5EF4-FFF2-40B4-BE49-F238E27FC236}">
                  <a16:creationId xmlns:a16="http://schemas.microsoft.com/office/drawing/2014/main" id="{1C4ECB34-AAB1-4150-BDB7-CA75AE3F39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1209"/>
              <a:ext cx="104" cy="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3" name="Line 315">
              <a:extLst>
                <a:ext uri="{FF2B5EF4-FFF2-40B4-BE49-F238E27FC236}">
                  <a16:creationId xmlns:a16="http://schemas.microsoft.com/office/drawing/2014/main" id="{FA70FA9D-2630-473B-AB7B-E250A84050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1235"/>
              <a:ext cx="99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4" name="Line 316">
              <a:extLst>
                <a:ext uri="{FF2B5EF4-FFF2-40B4-BE49-F238E27FC236}">
                  <a16:creationId xmlns:a16="http://schemas.microsoft.com/office/drawing/2014/main" id="{414531D0-495E-46AA-80EE-EE4912D216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1265"/>
              <a:ext cx="103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" name="Line 317">
              <a:extLst>
                <a:ext uri="{FF2B5EF4-FFF2-40B4-BE49-F238E27FC236}">
                  <a16:creationId xmlns:a16="http://schemas.microsoft.com/office/drawing/2014/main" id="{7E485AAD-78A2-467F-B037-4AE04BBB3C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" y="1291"/>
              <a:ext cx="46" cy="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6" name="Line 318">
              <a:extLst>
                <a:ext uri="{FF2B5EF4-FFF2-40B4-BE49-F238E27FC236}">
                  <a16:creationId xmlns:a16="http://schemas.microsoft.com/office/drawing/2014/main" id="{5C3AA090-5288-42E4-8D94-8E1DD5E34A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310"/>
              <a:ext cx="0" cy="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7" name="Group 309">
            <a:extLst>
              <a:ext uri="{FF2B5EF4-FFF2-40B4-BE49-F238E27FC236}">
                <a16:creationId xmlns:a16="http://schemas.microsoft.com/office/drawing/2014/main" id="{04EF75CD-5774-4EF0-9B1D-10688352FD57}"/>
              </a:ext>
            </a:extLst>
          </p:cNvPr>
          <p:cNvGrpSpPr>
            <a:grpSpLocks/>
          </p:cNvGrpSpPr>
          <p:nvPr/>
        </p:nvGrpSpPr>
        <p:grpSpPr bwMode="auto">
          <a:xfrm>
            <a:off x="6166380" y="2465307"/>
            <a:ext cx="165100" cy="488950"/>
            <a:chOff x="432" y="1056"/>
            <a:chExt cx="104" cy="308"/>
          </a:xfrm>
        </p:grpSpPr>
        <p:sp>
          <p:nvSpPr>
            <p:cNvPr id="88" name="Line 310">
              <a:extLst>
                <a:ext uri="{FF2B5EF4-FFF2-40B4-BE49-F238E27FC236}">
                  <a16:creationId xmlns:a16="http://schemas.microsoft.com/office/drawing/2014/main" id="{5F58BC6E-90E6-44FE-88DE-E2C2941B25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056"/>
              <a:ext cx="0" cy="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9" name="Line 311">
              <a:extLst>
                <a:ext uri="{FF2B5EF4-FFF2-40B4-BE49-F238E27FC236}">
                  <a16:creationId xmlns:a16="http://schemas.microsoft.com/office/drawing/2014/main" id="{CCF89082-8C73-47AA-AFF3-C291CF404F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118"/>
              <a:ext cx="51" cy="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0" name="Line 312">
              <a:extLst>
                <a:ext uri="{FF2B5EF4-FFF2-40B4-BE49-F238E27FC236}">
                  <a16:creationId xmlns:a16="http://schemas.microsoft.com/office/drawing/2014/main" id="{F6D856B6-63F1-45E5-8D67-E14AD002FD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1148"/>
              <a:ext cx="104" cy="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1" name="Line 313">
              <a:extLst>
                <a:ext uri="{FF2B5EF4-FFF2-40B4-BE49-F238E27FC236}">
                  <a16:creationId xmlns:a16="http://schemas.microsoft.com/office/drawing/2014/main" id="{EF0FCFF1-F800-4C9F-85BA-78DC9E4AA5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" y="1174"/>
              <a:ext cx="93" cy="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" name="Line 314">
              <a:extLst>
                <a:ext uri="{FF2B5EF4-FFF2-40B4-BE49-F238E27FC236}">
                  <a16:creationId xmlns:a16="http://schemas.microsoft.com/office/drawing/2014/main" id="{005D2694-ED37-4D4C-9C62-743BC59285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1209"/>
              <a:ext cx="104" cy="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" name="Line 315">
              <a:extLst>
                <a:ext uri="{FF2B5EF4-FFF2-40B4-BE49-F238E27FC236}">
                  <a16:creationId xmlns:a16="http://schemas.microsoft.com/office/drawing/2014/main" id="{DD8CDD8D-C11A-46AA-BD8C-B1C9FF80AA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1235"/>
              <a:ext cx="99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4" name="Line 316">
              <a:extLst>
                <a:ext uri="{FF2B5EF4-FFF2-40B4-BE49-F238E27FC236}">
                  <a16:creationId xmlns:a16="http://schemas.microsoft.com/office/drawing/2014/main" id="{6F2A532D-6CBC-4130-8358-0962254212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1265"/>
              <a:ext cx="103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5" name="Line 317">
              <a:extLst>
                <a:ext uri="{FF2B5EF4-FFF2-40B4-BE49-F238E27FC236}">
                  <a16:creationId xmlns:a16="http://schemas.microsoft.com/office/drawing/2014/main" id="{6FD502E0-6D97-41A0-BC2E-1F8845B71B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" y="1291"/>
              <a:ext cx="46" cy="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6" name="Line 318">
              <a:extLst>
                <a:ext uri="{FF2B5EF4-FFF2-40B4-BE49-F238E27FC236}">
                  <a16:creationId xmlns:a16="http://schemas.microsoft.com/office/drawing/2014/main" id="{1C5DD0B8-CF1C-45F2-B57B-182D22F0F0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310"/>
              <a:ext cx="0" cy="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7" name="Group 309">
            <a:extLst>
              <a:ext uri="{FF2B5EF4-FFF2-40B4-BE49-F238E27FC236}">
                <a16:creationId xmlns:a16="http://schemas.microsoft.com/office/drawing/2014/main" id="{26E60383-CCC7-41A1-BD11-3E3329DBF985}"/>
              </a:ext>
            </a:extLst>
          </p:cNvPr>
          <p:cNvGrpSpPr>
            <a:grpSpLocks/>
          </p:cNvGrpSpPr>
          <p:nvPr/>
        </p:nvGrpSpPr>
        <p:grpSpPr bwMode="auto">
          <a:xfrm>
            <a:off x="6168000" y="3039566"/>
            <a:ext cx="165100" cy="488950"/>
            <a:chOff x="432" y="1056"/>
            <a:chExt cx="104" cy="308"/>
          </a:xfrm>
        </p:grpSpPr>
        <p:sp>
          <p:nvSpPr>
            <p:cNvPr id="98" name="Line 310">
              <a:extLst>
                <a:ext uri="{FF2B5EF4-FFF2-40B4-BE49-F238E27FC236}">
                  <a16:creationId xmlns:a16="http://schemas.microsoft.com/office/drawing/2014/main" id="{D1BDF587-D88D-4EFF-BB46-58E9A5DD12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056"/>
              <a:ext cx="0" cy="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9" name="Line 311">
              <a:extLst>
                <a:ext uri="{FF2B5EF4-FFF2-40B4-BE49-F238E27FC236}">
                  <a16:creationId xmlns:a16="http://schemas.microsoft.com/office/drawing/2014/main" id="{01E8416B-CFAC-4385-9634-9AE42BB146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118"/>
              <a:ext cx="51" cy="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" name="Line 312">
              <a:extLst>
                <a:ext uri="{FF2B5EF4-FFF2-40B4-BE49-F238E27FC236}">
                  <a16:creationId xmlns:a16="http://schemas.microsoft.com/office/drawing/2014/main" id="{B33FDD13-F73D-4699-8596-3713AE3669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1148"/>
              <a:ext cx="104" cy="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" name="Line 313">
              <a:extLst>
                <a:ext uri="{FF2B5EF4-FFF2-40B4-BE49-F238E27FC236}">
                  <a16:creationId xmlns:a16="http://schemas.microsoft.com/office/drawing/2014/main" id="{1ACF35B9-D7AE-419F-9761-EF22B03FB0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" y="1174"/>
              <a:ext cx="93" cy="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" name="Line 314">
              <a:extLst>
                <a:ext uri="{FF2B5EF4-FFF2-40B4-BE49-F238E27FC236}">
                  <a16:creationId xmlns:a16="http://schemas.microsoft.com/office/drawing/2014/main" id="{E443CAC2-850A-476F-81E0-CF62973F8C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1209"/>
              <a:ext cx="104" cy="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" name="Line 315">
              <a:extLst>
                <a:ext uri="{FF2B5EF4-FFF2-40B4-BE49-F238E27FC236}">
                  <a16:creationId xmlns:a16="http://schemas.microsoft.com/office/drawing/2014/main" id="{1072F558-5F12-4681-8359-B8C6F5D0E7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1235"/>
              <a:ext cx="99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" name="Line 316">
              <a:extLst>
                <a:ext uri="{FF2B5EF4-FFF2-40B4-BE49-F238E27FC236}">
                  <a16:creationId xmlns:a16="http://schemas.microsoft.com/office/drawing/2014/main" id="{7F782C17-7B83-49F0-8EBD-C3EB01FFDD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1265"/>
              <a:ext cx="103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" name="Line 317">
              <a:extLst>
                <a:ext uri="{FF2B5EF4-FFF2-40B4-BE49-F238E27FC236}">
                  <a16:creationId xmlns:a16="http://schemas.microsoft.com/office/drawing/2014/main" id="{D1F5D91E-9457-4E9A-BFB2-54990F9B97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" y="1291"/>
              <a:ext cx="46" cy="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" name="Line 318">
              <a:extLst>
                <a:ext uri="{FF2B5EF4-FFF2-40B4-BE49-F238E27FC236}">
                  <a16:creationId xmlns:a16="http://schemas.microsoft.com/office/drawing/2014/main" id="{287E117A-9DF2-4D91-AF5D-2B621747E3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310"/>
              <a:ext cx="0" cy="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cxnSp>
        <p:nvCxnSpPr>
          <p:cNvPr id="107" name="直線コネクタ 106">
            <a:extLst>
              <a:ext uri="{FF2B5EF4-FFF2-40B4-BE49-F238E27FC236}">
                <a16:creationId xmlns:a16="http://schemas.microsoft.com/office/drawing/2014/main" id="{68FE5AF9-A3D5-4339-A5C5-F2A8A90BD60B}"/>
              </a:ext>
            </a:extLst>
          </p:cNvPr>
          <p:cNvCxnSpPr>
            <a:cxnSpLocks/>
          </p:cNvCxnSpPr>
          <p:nvPr/>
        </p:nvCxnSpPr>
        <p:spPr>
          <a:xfrm>
            <a:off x="6241025" y="2081975"/>
            <a:ext cx="0" cy="3983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コネクタ 107">
            <a:extLst>
              <a:ext uri="{FF2B5EF4-FFF2-40B4-BE49-F238E27FC236}">
                <a16:creationId xmlns:a16="http://schemas.microsoft.com/office/drawing/2014/main" id="{AC629F47-5C16-49CF-8ABB-37F806F0B039}"/>
              </a:ext>
            </a:extLst>
          </p:cNvPr>
          <p:cNvCxnSpPr>
            <a:cxnSpLocks/>
          </p:cNvCxnSpPr>
          <p:nvPr/>
        </p:nvCxnSpPr>
        <p:spPr>
          <a:xfrm flipH="1">
            <a:off x="4934304" y="2281137"/>
            <a:ext cx="13067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>
            <a:extLst>
              <a:ext uri="{FF2B5EF4-FFF2-40B4-BE49-F238E27FC236}">
                <a16:creationId xmlns:a16="http://schemas.microsoft.com/office/drawing/2014/main" id="{C2C8F848-7680-4364-B6D3-0E862676C847}"/>
              </a:ext>
            </a:extLst>
          </p:cNvPr>
          <p:cNvCxnSpPr>
            <a:cxnSpLocks/>
            <a:stCxn id="98" idx="0"/>
          </p:cNvCxnSpPr>
          <p:nvPr/>
        </p:nvCxnSpPr>
        <p:spPr>
          <a:xfrm flipV="1">
            <a:off x="6244200" y="2871272"/>
            <a:ext cx="0" cy="1682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>
            <a:extLst>
              <a:ext uri="{FF2B5EF4-FFF2-40B4-BE49-F238E27FC236}">
                <a16:creationId xmlns:a16="http://schemas.microsoft.com/office/drawing/2014/main" id="{9FA38DE3-36B0-4D47-853E-753D59C3F91F}"/>
              </a:ext>
            </a:extLst>
          </p:cNvPr>
          <p:cNvCxnSpPr>
            <a:cxnSpLocks/>
          </p:cNvCxnSpPr>
          <p:nvPr/>
        </p:nvCxnSpPr>
        <p:spPr>
          <a:xfrm flipV="1">
            <a:off x="6241025" y="2919740"/>
            <a:ext cx="0" cy="1682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>
            <a:extLst>
              <a:ext uri="{FF2B5EF4-FFF2-40B4-BE49-F238E27FC236}">
                <a16:creationId xmlns:a16="http://schemas.microsoft.com/office/drawing/2014/main" id="{B2CFBCF0-53E2-4434-8BBA-871D411B9928}"/>
              </a:ext>
            </a:extLst>
          </p:cNvPr>
          <p:cNvCxnSpPr>
            <a:cxnSpLocks/>
          </p:cNvCxnSpPr>
          <p:nvPr/>
        </p:nvCxnSpPr>
        <p:spPr>
          <a:xfrm flipH="1">
            <a:off x="5066096" y="3013776"/>
            <a:ext cx="11717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3" name="Group 272">
            <a:extLst>
              <a:ext uri="{FF2B5EF4-FFF2-40B4-BE49-F238E27FC236}">
                <a16:creationId xmlns:a16="http://schemas.microsoft.com/office/drawing/2014/main" id="{642055EA-E616-4487-8966-50C0FC1BD52F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4759742" y="3013776"/>
            <a:ext cx="304800" cy="457200"/>
            <a:chOff x="288" y="336"/>
            <a:chExt cx="192" cy="288"/>
          </a:xfrm>
        </p:grpSpPr>
        <p:sp>
          <p:nvSpPr>
            <p:cNvPr id="114" name="Line 265">
              <a:extLst>
                <a:ext uri="{FF2B5EF4-FFF2-40B4-BE49-F238E27FC236}">
                  <a16:creationId xmlns:a16="http://schemas.microsoft.com/office/drawing/2014/main" id="{FDE1A794-B771-4209-8021-8EE85C01F6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4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5" name="Line 266">
              <a:extLst>
                <a:ext uri="{FF2B5EF4-FFF2-40B4-BE49-F238E27FC236}">
                  <a16:creationId xmlns:a16="http://schemas.microsoft.com/office/drawing/2014/main" id="{ED879963-1B52-4CAE-8A19-F14C5D9BF7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" y="38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6" name="Line 267">
              <a:extLst>
                <a:ext uri="{FF2B5EF4-FFF2-40B4-BE49-F238E27FC236}">
                  <a16:creationId xmlns:a16="http://schemas.microsoft.com/office/drawing/2014/main" id="{295F6834-E7A0-4C8C-BA28-7370D29D8A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480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7" name="Line 268">
              <a:extLst>
                <a:ext uri="{FF2B5EF4-FFF2-40B4-BE49-F238E27FC236}">
                  <a16:creationId xmlns:a16="http://schemas.microsoft.com/office/drawing/2014/main" id="{B075AFFA-A436-4BDF-B1EA-D1B6B83F70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" y="33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8" name="Line 269">
              <a:extLst>
                <a:ext uri="{FF2B5EF4-FFF2-40B4-BE49-F238E27FC236}">
                  <a16:creationId xmlns:a16="http://schemas.microsoft.com/office/drawing/2014/main" id="{04B7E227-307B-4FED-8147-A40943E567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" y="4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9" name="Line 270">
              <a:extLst>
                <a:ext uri="{FF2B5EF4-FFF2-40B4-BE49-F238E27FC236}">
                  <a16:creationId xmlns:a16="http://schemas.microsoft.com/office/drawing/2014/main" id="{572B427B-62D4-40B5-929B-C2E6917FEE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" y="52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" name="Line 271">
              <a:extLst>
                <a:ext uri="{FF2B5EF4-FFF2-40B4-BE49-F238E27FC236}">
                  <a16:creationId xmlns:a16="http://schemas.microsoft.com/office/drawing/2014/main" id="{1E2DB0DB-0DA6-4ABE-B212-6CA54E2EFC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" y="5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21" name="Group 403">
            <a:extLst>
              <a:ext uri="{FF2B5EF4-FFF2-40B4-BE49-F238E27FC236}">
                <a16:creationId xmlns:a16="http://schemas.microsoft.com/office/drawing/2014/main" id="{FEF85063-9B6C-4AD5-B359-A358A6B1FC20}"/>
              </a:ext>
            </a:extLst>
          </p:cNvPr>
          <p:cNvGrpSpPr>
            <a:grpSpLocks/>
          </p:cNvGrpSpPr>
          <p:nvPr/>
        </p:nvGrpSpPr>
        <p:grpSpPr bwMode="auto">
          <a:xfrm>
            <a:off x="4915315" y="3623376"/>
            <a:ext cx="304800" cy="228600"/>
            <a:chOff x="912" y="1728"/>
            <a:chExt cx="192" cy="144"/>
          </a:xfrm>
        </p:grpSpPr>
        <p:sp>
          <p:nvSpPr>
            <p:cNvPr id="122" name="Line 33">
              <a:extLst>
                <a:ext uri="{FF2B5EF4-FFF2-40B4-BE49-F238E27FC236}">
                  <a16:creationId xmlns:a16="http://schemas.microsoft.com/office/drawing/2014/main" id="{82873039-FEC5-44F7-A823-15233AEF2D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82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3" name="Line 34">
              <a:extLst>
                <a:ext uri="{FF2B5EF4-FFF2-40B4-BE49-F238E27FC236}">
                  <a16:creationId xmlns:a16="http://schemas.microsoft.com/office/drawing/2014/main" id="{B0CF4500-FE7B-4443-BC9A-35D35998F9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2" y="1872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4" name="Line 35">
              <a:extLst>
                <a:ext uri="{FF2B5EF4-FFF2-40B4-BE49-F238E27FC236}">
                  <a16:creationId xmlns:a16="http://schemas.microsoft.com/office/drawing/2014/main" id="{3063003C-0F47-44E8-87D1-CF1CBE10B2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8" y="185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5" name="Line 36">
              <a:extLst>
                <a:ext uri="{FF2B5EF4-FFF2-40B4-BE49-F238E27FC236}">
                  <a16:creationId xmlns:a16="http://schemas.microsoft.com/office/drawing/2014/main" id="{7B573DE5-CE02-426E-90D5-C3F6410A75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08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004CB1E2-860A-49B0-A5BF-1BB56332926E}"/>
              </a:ext>
            </a:extLst>
          </p:cNvPr>
          <p:cNvCxnSpPr>
            <a:cxnSpLocks/>
          </p:cNvCxnSpPr>
          <p:nvPr/>
        </p:nvCxnSpPr>
        <p:spPr>
          <a:xfrm flipV="1">
            <a:off x="5064540" y="3455082"/>
            <a:ext cx="0" cy="1682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" name="Group 403">
            <a:extLst>
              <a:ext uri="{FF2B5EF4-FFF2-40B4-BE49-F238E27FC236}">
                <a16:creationId xmlns:a16="http://schemas.microsoft.com/office/drawing/2014/main" id="{3914D293-300C-490F-A58C-D66ADB6D3C30}"/>
              </a:ext>
            </a:extLst>
          </p:cNvPr>
          <p:cNvGrpSpPr>
            <a:grpSpLocks/>
          </p:cNvGrpSpPr>
          <p:nvPr/>
        </p:nvGrpSpPr>
        <p:grpSpPr bwMode="auto">
          <a:xfrm>
            <a:off x="6091800" y="3642938"/>
            <a:ext cx="304800" cy="228600"/>
            <a:chOff x="912" y="1728"/>
            <a:chExt cx="192" cy="144"/>
          </a:xfrm>
        </p:grpSpPr>
        <p:sp>
          <p:nvSpPr>
            <p:cNvPr id="128" name="Line 33">
              <a:extLst>
                <a:ext uri="{FF2B5EF4-FFF2-40B4-BE49-F238E27FC236}">
                  <a16:creationId xmlns:a16="http://schemas.microsoft.com/office/drawing/2014/main" id="{593A729C-1039-47D7-A9C1-D71354585E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82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9" name="Line 34">
              <a:extLst>
                <a:ext uri="{FF2B5EF4-FFF2-40B4-BE49-F238E27FC236}">
                  <a16:creationId xmlns:a16="http://schemas.microsoft.com/office/drawing/2014/main" id="{F059C5AC-36E9-49AB-BCD2-57DF28D794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2" y="1872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0" name="Line 35">
              <a:extLst>
                <a:ext uri="{FF2B5EF4-FFF2-40B4-BE49-F238E27FC236}">
                  <a16:creationId xmlns:a16="http://schemas.microsoft.com/office/drawing/2014/main" id="{9FAEF185-F2FE-4086-9727-8CF223A1B3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8" y="185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1" name="Line 36">
              <a:extLst>
                <a:ext uri="{FF2B5EF4-FFF2-40B4-BE49-F238E27FC236}">
                  <a16:creationId xmlns:a16="http://schemas.microsoft.com/office/drawing/2014/main" id="{BF700175-B6FE-49AB-9CBA-D11E1CDE1C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08" y="17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32" name="Oval 1145">
            <a:extLst>
              <a:ext uri="{FF2B5EF4-FFF2-40B4-BE49-F238E27FC236}">
                <a16:creationId xmlns:a16="http://schemas.microsoft.com/office/drawing/2014/main" id="{8A62B35B-4FD8-425D-BF54-8A82EA9BB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9750" y="2245508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" name="Oval 1145">
            <a:extLst>
              <a:ext uri="{FF2B5EF4-FFF2-40B4-BE49-F238E27FC236}">
                <a16:creationId xmlns:a16="http://schemas.microsoft.com/office/drawing/2014/main" id="{5648DE0A-CE82-455E-B020-B87648A0B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9749" y="2972037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9DF254B1-4FE5-407F-9817-2D9EFE29BEDC}"/>
              </a:ext>
            </a:extLst>
          </p:cNvPr>
          <p:cNvSpPr txBox="1"/>
          <p:nvPr/>
        </p:nvSpPr>
        <p:spPr>
          <a:xfrm>
            <a:off x="4945112" y="2022739"/>
            <a:ext cx="6262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FB</a:t>
            </a:r>
            <a:endParaRPr kumimoji="1" lang="ja-JP" altLang="en-US" sz="1100" dirty="0"/>
          </a:p>
        </p:txBody>
      </p: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477F31E9-65AB-42F2-BD2D-B8028E21CF70}"/>
              </a:ext>
            </a:extLst>
          </p:cNvPr>
          <p:cNvSpPr txBox="1"/>
          <p:nvPr/>
        </p:nvSpPr>
        <p:spPr>
          <a:xfrm>
            <a:off x="4949526" y="2722407"/>
            <a:ext cx="6262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FB2</a:t>
            </a:r>
            <a:endParaRPr kumimoji="1" lang="ja-JP" altLang="en-US" sz="1100" dirty="0"/>
          </a:p>
        </p:txBody>
      </p: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7C5B1F9C-A27C-4B25-BFE6-EC01851A740C}"/>
              </a:ext>
            </a:extLst>
          </p:cNvPr>
          <p:cNvSpPr txBox="1"/>
          <p:nvPr/>
        </p:nvSpPr>
        <p:spPr>
          <a:xfrm>
            <a:off x="6294346" y="1757332"/>
            <a:ext cx="6262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R1</a:t>
            </a:r>
            <a:endParaRPr kumimoji="1" lang="ja-JP" altLang="en-US" sz="1100" dirty="0"/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B5B3CDB7-FC0A-4F54-A14D-A716B87D1745}"/>
              </a:ext>
            </a:extLst>
          </p:cNvPr>
          <p:cNvSpPr txBox="1"/>
          <p:nvPr/>
        </p:nvSpPr>
        <p:spPr>
          <a:xfrm>
            <a:off x="6309503" y="2606922"/>
            <a:ext cx="6262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R2</a:t>
            </a:r>
            <a:endParaRPr kumimoji="1" lang="ja-JP" altLang="en-US" sz="1100" dirty="0"/>
          </a:p>
        </p:txBody>
      </p: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EE214F7A-D9DC-43DE-BFB0-30BE790B1B8E}"/>
              </a:ext>
            </a:extLst>
          </p:cNvPr>
          <p:cNvSpPr txBox="1"/>
          <p:nvPr/>
        </p:nvSpPr>
        <p:spPr>
          <a:xfrm>
            <a:off x="6294346" y="3163746"/>
            <a:ext cx="6262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R3</a:t>
            </a:r>
            <a:endParaRPr kumimoji="1" lang="ja-JP" altLang="en-US" sz="1100" dirty="0"/>
          </a:p>
        </p:txBody>
      </p:sp>
      <p:cxnSp>
        <p:nvCxnSpPr>
          <p:cNvPr id="139" name="直線コネクタ 138">
            <a:extLst>
              <a:ext uri="{FF2B5EF4-FFF2-40B4-BE49-F238E27FC236}">
                <a16:creationId xmlns:a16="http://schemas.microsoft.com/office/drawing/2014/main" id="{6AFCE28F-1FA7-454B-8A0A-BD8CEA8A6360}"/>
              </a:ext>
            </a:extLst>
          </p:cNvPr>
          <p:cNvCxnSpPr>
            <a:cxnSpLocks/>
          </p:cNvCxnSpPr>
          <p:nvPr/>
        </p:nvCxnSpPr>
        <p:spPr>
          <a:xfrm flipV="1">
            <a:off x="6241025" y="3528516"/>
            <a:ext cx="0" cy="1682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矢印: 右 142">
            <a:extLst>
              <a:ext uri="{FF2B5EF4-FFF2-40B4-BE49-F238E27FC236}">
                <a16:creationId xmlns:a16="http://schemas.microsoft.com/office/drawing/2014/main" id="{50519DCA-E2E3-4893-B5A4-3E1B1EE7A9B5}"/>
              </a:ext>
            </a:extLst>
          </p:cNvPr>
          <p:cNvSpPr/>
          <p:nvPr/>
        </p:nvSpPr>
        <p:spPr>
          <a:xfrm>
            <a:off x="4048209" y="2324370"/>
            <a:ext cx="354445" cy="304800"/>
          </a:xfrm>
          <a:prstGeom prst="rightArrow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A3C9CCA9-FCFA-4766-8577-C0AD9FDCA375}"/>
              </a:ext>
            </a:extLst>
          </p:cNvPr>
          <p:cNvSpPr txBox="1"/>
          <p:nvPr/>
        </p:nvSpPr>
        <p:spPr>
          <a:xfrm>
            <a:off x="2273822" y="1104557"/>
            <a:ext cx="16607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R2 and R3 in parallel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F11700D8-71AD-44C5-9B65-CFECFC6FA351}"/>
              </a:ext>
            </a:extLst>
          </p:cNvPr>
          <p:cNvSpPr txBox="1"/>
          <p:nvPr/>
        </p:nvSpPr>
        <p:spPr>
          <a:xfrm>
            <a:off x="5209443" y="1117973"/>
            <a:ext cx="16607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R2 and R3 in series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843336"/>
      </p:ext>
    </p:extLst>
  </p:cSld>
  <p:clrMapOvr>
    <a:masterClrMapping/>
  </p:clrMapOvr>
</p:sld>
</file>

<file path=ppt/theme/theme1.xml><?xml version="1.0" encoding="utf-8"?>
<a:theme xmlns:a="http://schemas.openxmlformats.org/drawingml/2006/main" name="F_O training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Topic xmlns="7c7056a1-b7de-4c29-a3ed-ab77c710915f">Misc</Topic>
    <Course_x0020_Code xmlns="7c7056a1-b7de-4c29-a3ed-ab77c710915f">none</Course_x0020_Code>
    <Modified_x0020_Date xmlns="7c7056a1-b7de-4c29-a3ed-ab77c710915f">2016-02-18T06:00:00+00:00</Modified_x0020_Date>
    <Mode xmlns="7c7056a1-b7de-4c29-a3ed-ab77c710915f">Reference</Mode>
    <Instructor xmlns="7c7056a1-b7de-4c29-a3ed-ab77c710915f">
      <UserInfo>
        <DisplayName/>
        <AccountId xsi:nil="true"/>
        <AccountType/>
      </UserInfo>
    </Instructor>
    <Content_x0020_Owner xmlns="7c7056a1-b7de-4c29-a3ed-ab77c710915f">
      <UserInfo>
        <DisplayName>ENT\a0282976</DisplayName>
        <AccountId>1108</AccountId>
        <AccountType/>
      </UserInfo>
      <UserInfo>
        <DisplayName>ENT\a0831720</DisplayName>
        <AccountId>3752</AccountId>
        <AccountType/>
      </UserInfo>
    </Content_x0020_Owner>
    <Module xmlns="7c7056a1-b7de-4c29-a3ed-ab77c710915f">Misc</Modul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2AA9D0891EFA4E910013809EC798B0" ma:contentTypeVersion="12" ma:contentTypeDescription="Create a new document." ma:contentTypeScope="" ma:versionID="cca290146d951e28392b4e9841e9acb1">
  <xsd:schema xmlns:xsd="http://www.w3.org/2001/XMLSchema" xmlns:p="http://schemas.microsoft.com/office/2006/metadata/properties" xmlns:ns1="7c7056a1-b7de-4c29-a3ed-ab77c710915f" targetNamespace="http://schemas.microsoft.com/office/2006/metadata/properties" ma:root="true" ma:fieldsID="9a0962d20be472466c718b234a9cdab2" ns1:_="">
    <xsd:import namespace="7c7056a1-b7de-4c29-a3ed-ab77c710915f"/>
    <xsd:element name="properties">
      <xsd:complexType>
        <xsd:sequence>
          <xsd:element name="documentManagement">
            <xsd:complexType>
              <xsd:all>
                <xsd:element ref="ns1:Module"/>
                <xsd:element ref="ns1:Topic"/>
                <xsd:element ref="ns1:Course_x0020_Code"/>
                <xsd:element ref="ns1:Content_x0020_Owner"/>
                <xsd:element ref="ns1:Instructor" minOccurs="0"/>
                <xsd:element ref="ns1:Mode"/>
                <xsd:element ref="ns1:Modified_x0020_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7c7056a1-b7de-4c29-a3ed-ab77c710915f" elementFormDefault="qualified">
    <xsd:import namespace="http://schemas.microsoft.com/office/2006/documentManagement/types"/>
    <xsd:element name="Module" ma:index="0" ma:displayName="Module" ma:default="--Choose One--" ma:format="Dropdown" ma:internalName="Module">
      <xsd:simpleType>
        <xsd:restriction base="dms:Choice">
          <xsd:enumeration value="--Choose One--"/>
          <xsd:enumeration value="CPA Brownbags"/>
          <xsd:enumeration value="General"/>
          <xsd:enumeration value="Development Days"/>
          <xsd:enumeration value="Interpersonal"/>
          <xsd:enumeration value="Knowledge Sharing"/>
          <xsd:enumeration value="Misc"/>
          <xsd:enumeration value="New Hire"/>
          <xsd:enumeration value="Playbook"/>
        </xsd:restriction>
      </xsd:simpleType>
    </xsd:element>
    <xsd:element name="Topic" ma:index="1" ma:displayName="Topic" ma:default="--Choose One---" ma:format="Dropdown" ma:internalName="Topic">
      <xsd:simpleType>
        <xsd:restriction base="dms:Choice">
          <xsd:enumeration value="--Choose One---"/>
          <xsd:enumeration value="CPA Brownbags"/>
          <xsd:enumeration value="Development Days"/>
          <xsd:enumeration value="General"/>
          <xsd:enumeration value="Interpersonal"/>
          <xsd:enumeration value="Knowledge Sharing"/>
          <xsd:enumeration value="Misc"/>
          <xsd:enumeration value="New Hire"/>
          <xsd:enumeration value="Playbook"/>
        </xsd:restriction>
      </xsd:simpleType>
    </xsd:element>
    <xsd:element name="Course_x0020_Code" ma:index="4" ma:displayName="Course Code" ma:internalName="Course_x0020_Code">
      <xsd:simpleType>
        <xsd:restriction base="dms:Text">
          <xsd:maxLength value="255"/>
        </xsd:restriction>
      </xsd:simpleType>
    </xsd:element>
    <xsd:element name="Content_x0020_Owner" ma:index="5" ma:displayName="Content Owner(s)" ma:list="UserInfo" ma:internalName="Content_x0020_Owne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structor" ma:index="6" nillable="true" ma:displayName="Instructor(s)" ma:list="UserInfo" ma:internalName="Instructo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ode" ma:index="7" ma:displayName="Mode" ma:default="--Choose One--" ma:description="How a file is used" ma:format="Dropdown" ma:internalName="Mode">
      <xsd:simpleType>
        <xsd:restriction base="dms:Choice">
          <xsd:enumeration value="--Choose One--"/>
          <xsd:enumeration value="Course - Basic"/>
          <xsd:enumeration value="Course – Intermediate"/>
          <xsd:enumeration value="Course - Advanced"/>
          <xsd:enumeration value="Course - Recorded"/>
          <xsd:enumeration value="Tool/System Training"/>
          <xsd:enumeration value="Report Training"/>
          <xsd:enumeration value="How-to Reference"/>
          <xsd:enumeration value="Reference"/>
          <xsd:enumeration value="Overview Presentation"/>
        </xsd:restriction>
      </xsd:simpleType>
    </xsd:element>
    <xsd:element name="Modified_x0020_Date" ma:index="8" nillable="true" ma:displayName="Revised Date" ma:format="DateOnly" ma:internalName="Modified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DB2B9ED-2408-4CD6-BB0C-869DB74E1D2E}">
  <ds:schemaRefs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7c7056a1-b7de-4c29-a3ed-ab77c710915f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8E90A32-A799-4543-B8E7-122B4A66FE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205BE8-2BB0-42A0-A183-789177D4D9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7056a1-b7de-4c29-a3ed-ab77c710915f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F_O training</Template>
  <TotalTime>6556</TotalTime>
  <Words>23</Words>
  <Application>Microsoft Office PowerPoint</Application>
  <PresentationFormat>画面に合わせる (16:9)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F_O training</vt:lpstr>
      <vt:lpstr>TPS62135 VSEL-pin</vt:lpstr>
    </vt:vector>
  </TitlesOfParts>
  <Company>Texas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template</dc:title>
  <dc:creator>Greene, Matt</dc:creator>
  <cp:lastModifiedBy>Yamaguchi, Takashi</cp:lastModifiedBy>
  <cp:revision>341</cp:revision>
  <dcterms:created xsi:type="dcterms:W3CDTF">2007-12-19T20:51:45Z</dcterms:created>
  <dcterms:modified xsi:type="dcterms:W3CDTF">2020-11-25T03:52:19Z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0x010100FE2AA9D0891EFA4E910013809EC798B0</vt:lpwstr>
  </property>
</Properties>
</file>