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4" r:id="rId5"/>
    <p:sldMasterId id="2147483740" r:id="rId6"/>
    <p:sldMasterId id="2147483756" r:id="rId7"/>
    <p:sldMasterId id="2147483781" r:id="rId8"/>
  </p:sldMasterIdLst>
  <p:notesMasterIdLst>
    <p:notesMasterId r:id="rId18"/>
  </p:notesMasterIdLst>
  <p:handoutMasterIdLst>
    <p:handoutMasterId r:id="rId19"/>
  </p:handoutMasterIdLst>
  <p:sldIdLst>
    <p:sldId id="524" r:id="rId9"/>
    <p:sldId id="530" r:id="rId10"/>
    <p:sldId id="529" r:id="rId11"/>
    <p:sldId id="531" r:id="rId12"/>
    <p:sldId id="532" r:id="rId13"/>
    <p:sldId id="533" r:id="rId14"/>
    <p:sldId id="535" r:id="rId15"/>
    <p:sldId id="534" r:id="rId16"/>
    <p:sldId id="520" r:id="rId17"/>
  </p:sldIdLst>
  <p:sldSz cx="10972800" cy="6172200"/>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10" algn="l" rtl="0" fontAlgn="base">
      <a:spcBef>
        <a:spcPct val="0"/>
      </a:spcBef>
      <a:spcAft>
        <a:spcPct val="0"/>
      </a:spcAft>
      <a:defRPr kern="1200">
        <a:solidFill>
          <a:schemeClr val="tx1"/>
        </a:solidFill>
        <a:latin typeface="Arial" charset="0"/>
        <a:ea typeface="+mn-ea"/>
        <a:cs typeface="+mn-cs"/>
      </a:defRPr>
    </a:lvl2pPr>
    <a:lvl3pPr marL="914220" algn="l" rtl="0" fontAlgn="base">
      <a:spcBef>
        <a:spcPct val="0"/>
      </a:spcBef>
      <a:spcAft>
        <a:spcPct val="0"/>
      </a:spcAft>
      <a:defRPr kern="1200">
        <a:solidFill>
          <a:schemeClr val="tx1"/>
        </a:solidFill>
        <a:latin typeface="Arial" charset="0"/>
        <a:ea typeface="+mn-ea"/>
        <a:cs typeface="+mn-cs"/>
      </a:defRPr>
    </a:lvl3pPr>
    <a:lvl4pPr marL="1371328" algn="l" rtl="0" fontAlgn="base">
      <a:spcBef>
        <a:spcPct val="0"/>
      </a:spcBef>
      <a:spcAft>
        <a:spcPct val="0"/>
      </a:spcAft>
      <a:defRPr kern="1200">
        <a:solidFill>
          <a:schemeClr val="tx1"/>
        </a:solidFill>
        <a:latin typeface="Arial" charset="0"/>
        <a:ea typeface="+mn-ea"/>
        <a:cs typeface="+mn-cs"/>
      </a:defRPr>
    </a:lvl4pPr>
    <a:lvl5pPr marL="1828434" algn="l" rtl="0" fontAlgn="base">
      <a:spcBef>
        <a:spcPct val="0"/>
      </a:spcBef>
      <a:spcAft>
        <a:spcPct val="0"/>
      </a:spcAft>
      <a:defRPr kern="1200">
        <a:solidFill>
          <a:schemeClr val="tx1"/>
        </a:solidFill>
        <a:latin typeface="Arial" charset="0"/>
        <a:ea typeface="+mn-ea"/>
        <a:cs typeface="+mn-cs"/>
      </a:defRPr>
    </a:lvl5pPr>
    <a:lvl6pPr marL="2285543" algn="l" defTabSz="914220" rtl="0" eaLnBrk="1" latinLnBrk="0" hangingPunct="1">
      <a:defRPr kern="1200">
        <a:solidFill>
          <a:schemeClr val="tx1"/>
        </a:solidFill>
        <a:latin typeface="Arial" charset="0"/>
        <a:ea typeface="+mn-ea"/>
        <a:cs typeface="+mn-cs"/>
      </a:defRPr>
    </a:lvl6pPr>
    <a:lvl7pPr marL="2742653" algn="l" defTabSz="914220" rtl="0" eaLnBrk="1" latinLnBrk="0" hangingPunct="1">
      <a:defRPr kern="1200">
        <a:solidFill>
          <a:schemeClr val="tx1"/>
        </a:solidFill>
        <a:latin typeface="Arial" charset="0"/>
        <a:ea typeface="+mn-ea"/>
        <a:cs typeface="+mn-cs"/>
      </a:defRPr>
    </a:lvl7pPr>
    <a:lvl8pPr marL="3199760" algn="l" defTabSz="914220" rtl="0" eaLnBrk="1" latinLnBrk="0" hangingPunct="1">
      <a:defRPr kern="1200">
        <a:solidFill>
          <a:schemeClr val="tx1"/>
        </a:solidFill>
        <a:latin typeface="Arial" charset="0"/>
        <a:ea typeface="+mn-ea"/>
        <a:cs typeface="+mn-cs"/>
      </a:defRPr>
    </a:lvl8pPr>
    <a:lvl9pPr marL="3656868" algn="l" defTabSz="91422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0000"/>
    <a:srgbClr val="F5FCFD"/>
    <a:srgbClr val="DE0000"/>
    <a:srgbClr val="339966"/>
    <a:srgbClr val="00CC99"/>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95268" autoAdjust="0"/>
  </p:normalViewPr>
  <p:slideViewPr>
    <p:cSldViewPr snapToGrid="0" snapToObjects="1">
      <p:cViewPr varScale="1">
        <p:scale>
          <a:sx n="109" d="100"/>
          <a:sy n="109" d="100"/>
        </p:scale>
        <p:origin x="556" y="90"/>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850" y="-96"/>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dirty="0"/>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dirty="0"/>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dirty="0"/>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dirty="0"/>
          </a:p>
        </p:txBody>
      </p:sp>
    </p:spTree>
    <p:extLst>
      <p:ext uri="{BB962C8B-B14F-4D97-AF65-F5344CB8AC3E}">
        <p14:creationId xmlns:p14="http://schemas.microsoft.com/office/powerpoint/2010/main" val="2609449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dirty="0"/>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dirty="0"/>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dirty="0"/>
          </a:p>
        </p:txBody>
      </p:sp>
    </p:spTree>
    <p:extLst>
      <p:ext uri="{BB962C8B-B14F-4D97-AF65-F5344CB8AC3E}">
        <p14:creationId xmlns:p14="http://schemas.microsoft.com/office/powerpoint/2010/main" val="1777333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10" algn="l" rtl="0" eaLnBrk="0" fontAlgn="base" hangingPunct="0">
      <a:spcBef>
        <a:spcPct val="30000"/>
      </a:spcBef>
      <a:spcAft>
        <a:spcPct val="0"/>
      </a:spcAft>
      <a:defRPr sz="1200" kern="1200">
        <a:solidFill>
          <a:schemeClr val="tx1"/>
        </a:solidFill>
        <a:latin typeface="Arial" charset="0"/>
        <a:ea typeface="+mn-ea"/>
        <a:cs typeface="+mn-cs"/>
      </a:defRPr>
    </a:lvl2pPr>
    <a:lvl3pPr marL="914220" algn="l" rtl="0" eaLnBrk="0" fontAlgn="base" hangingPunct="0">
      <a:spcBef>
        <a:spcPct val="30000"/>
      </a:spcBef>
      <a:spcAft>
        <a:spcPct val="0"/>
      </a:spcAft>
      <a:defRPr sz="1200" kern="1200">
        <a:solidFill>
          <a:schemeClr val="tx1"/>
        </a:solidFill>
        <a:latin typeface="Arial" charset="0"/>
        <a:ea typeface="+mn-ea"/>
        <a:cs typeface="+mn-cs"/>
      </a:defRPr>
    </a:lvl3pPr>
    <a:lvl4pPr marL="1371328" algn="l" rtl="0" eaLnBrk="0" fontAlgn="base" hangingPunct="0">
      <a:spcBef>
        <a:spcPct val="30000"/>
      </a:spcBef>
      <a:spcAft>
        <a:spcPct val="0"/>
      </a:spcAft>
      <a:defRPr sz="1200" kern="1200">
        <a:solidFill>
          <a:schemeClr val="tx1"/>
        </a:solidFill>
        <a:latin typeface="Arial" charset="0"/>
        <a:ea typeface="+mn-ea"/>
        <a:cs typeface="+mn-cs"/>
      </a:defRPr>
    </a:lvl4pPr>
    <a:lvl5pPr marL="1828434" algn="l" rtl="0" eaLnBrk="0" fontAlgn="base" hangingPunct="0">
      <a:spcBef>
        <a:spcPct val="30000"/>
      </a:spcBef>
      <a:spcAft>
        <a:spcPct val="0"/>
      </a:spcAft>
      <a:defRPr sz="1200" kern="1200">
        <a:solidFill>
          <a:schemeClr val="tx1"/>
        </a:solidFill>
        <a:latin typeface="Arial" charset="0"/>
        <a:ea typeface="+mn-ea"/>
        <a:cs typeface="+mn-cs"/>
      </a:defRPr>
    </a:lvl5pPr>
    <a:lvl6pPr marL="2285543" algn="l" defTabSz="914220" rtl="0" eaLnBrk="1" latinLnBrk="0" hangingPunct="1">
      <a:defRPr sz="1200" kern="1200">
        <a:solidFill>
          <a:schemeClr val="tx1"/>
        </a:solidFill>
        <a:latin typeface="+mn-lt"/>
        <a:ea typeface="+mn-ea"/>
        <a:cs typeface="+mn-cs"/>
      </a:defRPr>
    </a:lvl6pPr>
    <a:lvl7pPr marL="2742653" algn="l" defTabSz="914220" rtl="0" eaLnBrk="1" latinLnBrk="0" hangingPunct="1">
      <a:defRPr sz="1200" kern="1200">
        <a:solidFill>
          <a:schemeClr val="tx1"/>
        </a:solidFill>
        <a:latin typeface="+mn-lt"/>
        <a:ea typeface="+mn-ea"/>
        <a:cs typeface="+mn-cs"/>
      </a:defRPr>
    </a:lvl7pPr>
    <a:lvl8pPr marL="3199760" algn="l" defTabSz="914220" rtl="0" eaLnBrk="1" latinLnBrk="0" hangingPunct="1">
      <a:defRPr sz="1200" kern="1200">
        <a:solidFill>
          <a:schemeClr val="tx1"/>
        </a:solidFill>
        <a:latin typeface="+mn-lt"/>
        <a:ea typeface="+mn-ea"/>
        <a:cs typeface="+mn-cs"/>
      </a:defRPr>
    </a:lvl8pPr>
    <a:lvl9pPr marL="3656868" algn="l" defTabSz="91422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03BA23CF-AA30-4A18-B744-605C3E9DBF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5749"/>
            <a:ext cx="3609976" cy="1045846"/>
          </a:xfrm>
        </p:spPr>
        <p:txBody>
          <a:bodyPr anchor="b"/>
          <a:lstStyle>
            <a:lvl1pPr algn="l">
              <a:defRPr sz="32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290060" y="245746"/>
            <a:ext cx="6134100" cy="5267802"/>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8640" y="1291595"/>
            <a:ext cx="3609976" cy="4221958"/>
          </a:xfrm>
        </p:spPr>
        <p:txBody>
          <a:bodyPr/>
          <a:lstStyle>
            <a:lvl1pPr marL="0" indent="0">
              <a:buNone/>
              <a:defRPr sz="2000"/>
            </a:lvl1pPr>
            <a:lvl2pPr marL="457110" indent="0">
              <a:buNone/>
              <a:defRPr sz="1200"/>
            </a:lvl2pPr>
            <a:lvl3pPr marL="914220" indent="0">
              <a:buNone/>
              <a:defRPr sz="1000"/>
            </a:lvl3pPr>
            <a:lvl4pPr marL="1371328" indent="0">
              <a:buNone/>
              <a:defRPr sz="800"/>
            </a:lvl4pPr>
            <a:lvl5pPr marL="1828434" indent="0">
              <a:buNone/>
              <a:defRPr sz="800"/>
            </a:lvl5pPr>
            <a:lvl6pPr marL="2285543" indent="0">
              <a:buNone/>
              <a:defRPr sz="800"/>
            </a:lvl6pPr>
            <a:lvl7pPr marL="2742653" indent="0">
              <a:buNone/>
              <a:defRPr sz="800"/>
            </a:lvl7pPr>
            <a:lvl8pPr marL="3199760" indent="0">
              <a:buNone/>
              <a:defRPr sz="800"/>
            </a:lvl8pPr>
            <a:lvl9pPr marL="3656868" indent="0">
              <a:buNone/>
              <a:defRPr sz="8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320540"/>
            <a:ext cx="6583680" cy="510064"/>
          </a:xfrm>
        </p:spPr>
        <p:txBody>
          <a:bodyPr anchor="b"/>
          <a:lstStyle>
            <a:lvl1pPr algn="l">
              <a:defRPr sz="28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2150746" y="551498"/>
            <a:ext cx="6583680" cy="3703320"/>
          </a:xfrm>
        </p:spPr>
        <p:txBody>
          <a:bodyPr/>
          <a:lstStyle>
            <a:lvl1pPr marL="0" indent="0">
              <a:buNone/>
              <a:defRPr sz="3200"/>
            </a:lvl1pPr>
            <a:lvl2pPr marL="457110" indent="0">
              <a:buNone/>
              <a:defRPr sz="2800"/>
            </a:lvl2pPr>
            <a:lvl3pPr marL="914220" indent="0">
              <a:buNone/>
              <a:defRPr sz="2400"/>
            </a:lvl3pPr>
            <a:lvl4pPr marL="1371328" indent="0">
              <a:buNone/>
              <a:defRPr sz="2000"/>
            </a:lvl4pPr>
            <a:lvl5pPr marL="1828434" indent="0">
              <a:buNone/>
              <a:defRPr sz="2000"/>
            </a:lvl5pPr>
            <a:lvl6pPr marL="2285543" indent="0">
              <a:buNone/>
              <a:defRPr sz="2000"/>
            </a:lvl6pPr>
            <a:lvl7pPr marL="2742653" indent="0">
              <a:buNone/>
              <a:defRPr sz="2000"/>
            </a:lvl7pPr>
            <a:lvl8pPr marL="3199760" indent="0">
              <a:buNone/>
              <a:defRPr sz="2000"/>
            </a:lvl8pPr>
            <a:lvl9pPr marL="3656868" indent="0">
              <a:buNone/>
              <a:defRPr sz="2000"/>
            </a:lvl9pPr>
          </a:lstStyle>
          <a:p>
            <a:pPr lvl="0"/>
            <a:endParaRPr lang="en-US" noProof="0" dirty="0"/>
          </a:p>
        </p:txBody>
      </p:sp>
      <p:sp>
        <p:nvSpPr>
          <p:cNvPr id="4" name="Text Placeholder 3"/>
          <p:cNvSpPr>
            <a:spLocks noGrp="1"/>
          </p:cNvSpPr>
          <p:nvPr>
            <p:ph type="body" sz="half" idx="2"/>
          </p:nvPr>
        </p:nvSpPr>
        <p:spPr>
          <a:xfrm>
            <a:off x="2150746" y="4830604"/>
            <a:ext cx="6583680" cy="724376"/>
          </a:xfrm>
          <a:noFill/>
          <a:ln w="9525" algn="ctr">
            <a:noFill/>
            <a:miter lim="800000"/>
            <a:headEnd/>
            <a:tailEnd/>
          </a:ln>
        </p:spPr>
        <p:txBody>
          <a:bodyPr vert="horz" wrap="square" lIns="91422" tIns="45710" rIns="91422" bIns="4571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110" indent="0">
              <a:buNone/>
              <a:defRPr sz="1200"/>
            </a:lvl2pPr>
            <a:lvl3pPr marL="914220" indent="0">
              <a:buNone/>
              <a:defRPr sz="1000"/>
            </a:lvl3pPr>
            <a:lvl4pPr marL="1371328" indent="0">
              <a:buNone/>
              <a:defRPr sz="800"/>
            </a:lvl4pPr>
            <a:lvl5pPr marL="1828434" indent="0">
              <a:buNone/>
              <a:defRPr sz="800"/>
            </a:lvl5pPr>
            <a:lvl6pPr marL="2285543" indent="0">
              <a:buNone/>
              <a:defRPr sz="800"/>
            </a:lvl6pPr>
            <a:lvl7pPr marL="2742653" indent="0">
              <a:buNone/>
              <a:defRPr sz="800"/>
            </a:lvl7pPr>
            <a:lvl8pPr marL="3199760" indent="0">
              <a:buNone/>
              <a:defRPr sz="800"/>
            </a:lvl8pPr>
            <a:lvl9pPr marL="3656868" indent="0">
              <a:buNone/>
              <a:defRPr sz="8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1476" y="128588"/>
            <a:ext cx="2569844" cy="5162074"/>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78130" y="128588"/>
            <a:ext cx="7530466" cy="5162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03BA23CF-AA30-4A18-B744-605C3E9DBF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5435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7355571E-02C7-4909-A943-092A83DD3418}" type="slidenum">
              <a:rPr lang="en-US">
                <a:solidFill>
                  <a:srgbClr val="000000"/>
                </a:solidFill>
              </a:rPr>
              <a:pPr>
                <a:defRPr/>
              </a:pPr>
              <a:t>‹#›</a:t>
            </a:fld>
            <a:endParaRPr lang="en-US" dirty="0">
              <a:solidFill>
                <a:srgbClr val="000000"/>
              </a:solidFill>
            </a:endParaRPr>
          </a:p>
        </p:txBody>
      </p:sp>
      <p:grpSp>
        <p:nvGrpSpPr>
          <p:cNvPr id="16" name="Group 15"/>
          <p:cNvGrpSpPr/>
          <p:nvPr userDrawn="1"/>
        </p:nvGrpSpPr>
        <p:grpSpPr>
          <a:xfrm>
            <a:off x="0" y="5648326"/>
            <a:ext cx="10591800" cy="466344"/>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userDrawn="1"/>
        </p:nvSpPr>
        <p:spPr bwMode="auto">
          <a:xfrm>
            <a:off x="152403" y="5783263"/>
            <a:ext cx="2533650" cy="221594"/>
          </a:xfrm>
          <a:prstGeom prst="rect">
            <a:avLst/>
          </a:prstGeom>
          <a:noFill/>
          <a:ln w="9525">
            <a:noFill/>
            <a:miter lim="800000"/>
            <a:headEnd/>
            <a:tailEnd/>
          </a:ln>
          <a:effectLst/>
        </p:spPr>
        <p:txBody>
          <a:bodyPr lIns="91422" tIns="45710" rIns="91422" bIns="45710">
            <a:spAutoFit/>
          </a:bodyPr>
          <a:lstStyle/>
          <a:p>
            <a:pPr>
              <a:spcBef>
                <a:spcPct val="50000"/>
              </a:spcBef>
              <a:defRPr/>
            </a:pPr>
            <a:r>
              <a:rPr lang="en-US" sz="800" dirty="0">
                <a:solidFill>
                  <a:srgbClr val="000000"/>
                </a:solidFill>
                <a:cs typeface="Arial" charset="0"/>
              </a:rPr>
              <a:t>TI Confidential – NDA Restrictions</a:t>
            </a:r>
          </a:p>
        </p:txBody>
      </p:sp>
    </p:spTree>
    <p:extLst>
      <p:ext uri="{BB962C8B-B14F-4D97-AF65-F5344CB8AC3E}">
        <p14:creationId xmlns:p14="http://schemas.microsoft.com/office/powerpoint/2010/main" val="120718262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A18096A3-1C74-4210-9B46-F757C8F29AA0}"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5648326"/>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9926140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2356"/>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5648326"/>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298223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00053" y="943627"/>
            <a:ext cx="10161270" cy="4451339"/>
          </a:xfrm>
        </p:spPr>
        <p:txBody>
          <a:bodyPr/>
          <a:lstStyle>
            <a:lvl1pPr>
              <a:spcBef>
                <a:spcPts val="800"/>
              </a:spcBef>
              <a:defRPr/>
            </a:lvl1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xfrm>
            <a:off x="7966710" y="5444967"/>
            <a:ext cx="2560320" cy="185738"/>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059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7355571E-02C7-4909-A943-092A83DD3418}" type="slidenum">
              <a:rPr lang="en-US"/>
              <a:pPr>
                <a:defRPr/>
              </a:pPr>
              <a:t>‹#›</a:t>
            </a:fld>
            <a:endParaRPr lang="en-US" dirty="0"/>
          </a:p>
        </p:txBody>
      </p:sp>
      <p:grpSp>
        <p:nvGrpSpPr>
          <p:cNvPr id="16" name="Group 15"/>
          <p:cNvGrpSpPr/>
          <p:nvPr userDrawn="1"/>
        </p:nvGrpSpPr>
        <p:grpSpPr>
          <a:xfrm>
            <a:off x="0" y="5648326"/>
            <a:ext cx="10591800" cy="466344"/>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userDrawn="1"/>
        </p:nvSpPr>
        <p:spPr bwMode="auto">
          <a:xfrm>
            <a:off x="152403" y="5783263"/>
            <a:ext cx="2533650" cy="221594"/>
          </a:xfrm>
          <a:prstGeom prst="rect">
            <a:avLst/>
          </a:prstGeom>
          <a:noFill/>
          <a:ln w="9525">
            <a:noFill/>
            <a:miter lim="800000"/>
            <a:headEnd/>
            <a:tailEnd/>
          </a:ln>
          <a:effectLst/>
        </p:spPr>
        <p:txBody>
          <a:bodyPr lIns="91422" tIns="45710" rIns="91422" bIns="45710">
            <a:spAutoFit/>
          </a:bodyPr>
          <a:lstStyle/>
          <a:p>
            <a:pPr>
              <a:spcBef>
                <a:spcPct val="50000"/>
              </a:spcBef>
              <a:defRPr/>
            </a:pPr>
            <a:r>
              <a:rPr lang="en-US" sz="800" dirty="0">
                <a:cs typeface="+mn-cs"/>
              </a:rPr>
              <a:t>TI Confidential</a:t>
            </a:r>
            <a:r>
              <a:rPr lang="en-US" sz="800" baseline="0" dirty="0">
                <a:cs typeface="+mn-cs"/>
              </a:rPr>
              <a:t> </a:t>
            </a:r>
            <a:r>
              <a:rPr lang="en-US" sz="800" dirty="0">
                <a:cs typeface="+mn-cs"/>
              </a:rPr>
              <a:t>– NDA Restrictions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3966213"/>
            <a:ext cx="9326880" cy="1225868"/>
          </a:xfrm>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66776" y="2616042"/>
            <a:ext cx="9326880" cy="1350168"/>
          </a:xfrm>
        </p:spPr>
        <p:txBody>
          <a:bodyPr anchor="b"/>
          <a:lstStyle>
            <a:lvl1pPr marL="0" indent="0">
              <a:buNone/>
              <a:defRPr sz="2000"/>
            </a:lvl1pPr>
            <a:lvl2pPr marL="457110" indent="0">
              <a:buNone/>
              <a:defRPr sz="1800"/>
            </a:lvl2pPr>
            <a:lvl3pPr marL="914220" indent="0">
              <a:buNone/>
              <a:defRPr sz="1600"/>
            </a:lvl3pPr>
            <a:lvl4pPr marL="1371328" indent="0">
              <a:buNone/>
              <a:defRPr sz="1400"/>
            </a:lvl4pPr>
            <a:lvl5pPr marL="1828434" indent="0">
              <a:buNone/>
              <a:defRPr sz="1400"/>
            </a:lvl5pPr>
            <a:lvl6pPr marL="2285543" indent="0">
              <a:buNone/>
              <a:defRPr sz="1400"/>
            </a:lvl6pPr>
            <a:lvl7pPr marL="2742653" indent="0">
              <a:buNone/>
              <a:defRPr sz="1400"/>
            </a:lvl7pPr>
            <a:lvl8pPr marL="3199760" indent="0">
              <a:buNone/>
              <a:defRPr sz="1400"/>
            </a:lvl8pPr>
            <a:lvl9pPr marL="3656868"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7966710" y="5444967"/>
            <a:ext cx="2560320" cy="185738"/>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877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00050" y="1067277"/>
            <a:ext cx="4989196" cy="4223386"/>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72126" y="1067277"/>
            <a:ext cx="4989194" cy="4223386"/>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3052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7174"/>
            <a:ext cx="9875520" cy="10287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48640" y="1381602"/>
            <a:ext cx="4848226" cy="575786"/>
          </a:xfrm>
        </p:spPr>
        <p:txBody>
          <a:bodyPr anchor="b"/>
          <a:lstStyle>
            <a:lvl1pPr marL="0" indent="0">
              <a:buNone/>
              <a:defRPr sz="2400" b="1"/>
            </a:lvl1pPr>
            <a:lvl2pPr marL="457110" indent="0">
              <a:buNone/>
              <a:defRPr sz="2000" b="1"/>
            </a:lvl2pPr>
            <a:lvl3pPr marL="914220" indent="0">
              <a:buNone/>
              <a:defRPr sz="1800" b="1"/>
            </a:lvl3pPr>
            <a:lvl4pPr marL="1371328" indent="0">
              <a:buNone/>
              <a:defRPr sz="1600" b="1"/>
            </a:lvl4pPr>
            <a:lvl5pPr marL="1828434" indent="0">
              <a:buNone/>
              <a:defRPr sz="1600" b="1"/>
            </a:lvl5pPr>
            <a:lvl6pPr marL="2285543" indent="0">
              <a:buNone/>
              <a:defRPr sz="1600" b="1"/>
            </a:lvl6pPr>
            <a:lvl7pPr marL="2742653"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1957388"/>
            <a:ext cx="4848226" cy="3556159"/>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4" y="1381602"/>
            <a:ext cx="4850130" cy="575786"/>
          </a:xfrm>
        </p:spPr>
        <p:txBody>
          <a:bodyPr anchor="b"/>
          <a:lstStyle>
            <a:lvl1pPr marL="0" indent="0">
              <a:buNone/>
              <a:defRPr sz="2400" b="1"/>
            </a:lvl1pPr>
            <a:lvl2pPr marL="457110" indent="0">
              <a:buNone/>
              <a:defRPr sz="2000" b="1"/>
            </a:lvl2pPr>
            <a:lvl3pPr marL="914220" indent="0">
              <a:buNone/>
              <a:defRPr sz="1800" b="1"/>
            </a:lvl3pPr>
            <a:lvl4pPr marL="1371328" indent="0">
              <a:buNone/>
              <a:defRPr sz="1600" b="1"/>
            </a:lvl4pPr>
            <a:lvl5pPr marL="1828434" indent="0">
              <a:buNone/>
              <a:defRPr sz="1600" b="1"/>
            </a:lvl5pPr>
            <a:lvl6pPr marL="2285543" indent="0">
              <a:buNone/>
              <a:defRPr sz="1600" b="1"/>
            </a:lvl6pPr>
            <a:lvl7pPr marL="2742653"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4" y="1957388"/>
            <a:ext cx="4850130" cy="3556159"/>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0673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3982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05802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5749"/>
            <a:ext cx="3609976" cy="1045846"/>
          </a:xfrm>
        </p:spPr>
        <p:txBody>
          <a:bodyPr anchor="b"/>
          <a:lstStyle>
            <a:lvl1pPr algn="l">
              <a:defRPr sz="32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290060" y="245746"/>
            <a:ext cx="6134100" cy="5267802"/>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8640" y="1291595"/>
            <a:ext cx="3609976" cy="4221958"/>
          </a:xfrm>
        </p:spPr>
        <p:txBody>
          <a:bodyPr/>
          <a:lstStyle>
            <a:lvl1pPr marL="0" indent="0">
              <a:buNone/>
              <a:defRPr sz="2000"/>
            </a:lvl1pPr>
            <a:lvl2pPr marL="457110" indent="0">
              <a:buNone/>
              <a:defRPr sz="1200"/>
            </a:lvl2pPr>
            <a:lvl3pPr marL="914220" indent="0">
              <a:buNone/>
              <a:defRPr sz="1000"/>
            </a:lvl3pPr>
            <a:lvl4pPr marL="1371328" indent="0">
              <a:buNone/>
              <a:defRPr sz="800"/>
            </a:lvl4pPr>
            <a:lvl5pPr marL="1828434" indent="0">
              <a:buNone/>
              <a:defRPr sz="800"/>
            </a:lvl5pPr>
            <a:lvl6pPr marL="2285543" indent="0">
              <a:buNone/>
              <a:defRPr sz="800"/>
            </a:lvl6pPr>
            <a:lvl7pPr marL="2742653" indent="0">
              <a:buNone/>
              <a:defRPr sz="800"/>
            </a:lvl7pPr>
            <a:lvl8pPr marL="3199760" indent="0">
              <a:buNone/>
              <a:defRPr sz="800"/>
            </a:lvl8pPr>
            <a:lvl9pPr marL="3656868" indent="0">
              <a:buNone/>
              <a:defRPr sz="8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3769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320540"/>
            <a:ext cx="6583680" cy="510064"/>
          </a:xfrm>
        </p:spPr>
        <p:txBody>
          <a:bodyPr anchor="b"/>
          <a:lstStyle>
            <a:lvl1pPr algn="l">
              <a:defRPr sz="28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150746" y="551498"/>
            <a:ext cx="6583680" cy="3703320"/>
          </a:xfrm>
        </p:spPr>
        <p:txBody>
          <a:bodyPr/>
          <a:lstStyle>
            <a:lvl1pPr marL="0" indent="0">
              <a:buNone/>
              <a:defRPr sz="3200"/>
            </a:lvl1pPr>
            <a:lvl2pPr marL="457110" indent="0">
              <a:buNone/>
              <a:defRPr sz="2800"/>
            </a:lvl2pPr>
            <a:lvl3pPr marL="914220" indent="0">
              <a:buNone/>
              <a:defRPr sz="2400"/>
            </a:lvl3pPr>
            <a:lvl4pPr marL="1371328" indent="0">
              <a:buNone/>
              <a:defRPr sz="2000"/>
            </a:lvl4pPr>
            <a:lvl5pPr marL="1828434" indent="0">
              <a:buNone/>
              <a:defRPr sz="2000"/>
            </a:lvl5pPr>
            <a:lvl6pPr marL="2285543" indent="0">
              <a:buNone/>
              <a:defRPr sz="2000"/>
            </a:lvl6pPr>
            <a:lvl7pPr marL="2742653" indent="0">
              <a:buNone/>
              <a:defRPr sz="2000"/>
            </a:lvl7pPr>
            <a:lvl8pPr marL="3199760" indent="0">
              <a:buNone/>
              <a:defRPr sz="2000"/>
            </a:lvl8pPr>
            <a:lvl9pPr marL="3656868"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150746" y="4830604"/>
            <a:ext cx="6583680" cy="724376"/>
          </a:xfrm>
          <a:noFill/>
          <a:ln w="9525" algn="ctr">
            <a:noFill/>
            <a:miter lim="800000"/>
            <a:headEnd/>
            <a:tailEnd/>
          </a:ln>
        </p:spPr>
        <p:txBody>
          <a:bodyPr vert="horz" wrap="square" lIns="91422" tIns="45710" rIns="91422" bIns="4571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110" indent="0">
              <a:buNone/>
              <a:defRPr sz="1200"/>
            </a:lvl2pPr>
            <a:lvl3pPr marL="914220" indent="0">
              <a:buNone/>
              <a:defRPr sz="1000"/>
            </a:lvl3pPr>
            <a:lvl4pPr marL="1371328" indent="0">
              <a:buNone/>
              <a:defRPr sz="800"/>
            </a:lvl4pPr>
            <a:lvl5pPr marL="1828434" indent="0">
              <a:buNone/>
              <a:defRPr sz="800"/>
            </a:lvl5pPr>
            <a:lvl6pPr marL="2285543" indent="0">
              <a:buNone/>
              <a:defRPr sz="800"/>
            </a:lvl6pPr>
            <a:lvl7pPr marL="2742653" indent="0">
              <a:buNone/>
              <a:defRPr sz="800"/>
            </a:lvl7pPr>
            <a:lvl8pPr marL="3199760" indent="0">
              <a:buNone/>
              <a:defRPr sz="800"/>
            </a:lvl8pPr>
            <a:lvl9pPr marL="3656868" indent="0">
              <a:buNone/>
              <a:defRPr sz="8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7554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5852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1476" y="128588"/>
            <a:ext cx="2569844" cy="5162074"/>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78130" y="128588"/>
            <a:ext cx="7530466" cy="51620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9899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447676" y="137160"/>
            <a:ext cx="10060304" cy="754380"/>
          </a:xfrm>
          <a:prstGeom prst="rect">
            <a:avLst/>
          </a:prstGeom>
        </p:spPr>
        <p:txBody>
          <a:bodyPr/>
          <a:lstStyle/>
          <a:p>
            <a:r>
              <a:rPr lang="en-US"/>
              <a:t>Click to edit Master title style</a:t>
            </a:r>
          </a:p>
        </p:txBody>
      </p:sp>
      <p:sp>
        <p:nvSpPr>
          <p:cNvPr id="4" name="Footer Placeholder 4"/>
          <p:cNvSpPr>
            <a:spLocks noGrp="1"/>
          </p:cNvSpPr>
          <p:nvPr>
            <p:ph type="ftr" sz="quarter" idx="11"/>
          </p:nvPr>
        </p:nvSpPr>
        <p:spPr>
          <a:xfrm>
            <a:off x="3749040" y="5720719"/>
            <a:ext cx="3474720" cy="328613"/>
          </a:xfrm>
          <a:prstGeom prst="rect">
            <a:avLst/>
          </a:prstGeom>
        </p:spPr>
        <p:txBody>
          <a:bodyPr lIns="91422" tIns="45710" rIns="91422" bIns="45710"/>
          <a:lstStyle/>
          <a:p>
            <a:r>
              <a:rPr lang="en-US" dirty="0">
                <a:solidFill>
                  <a:prstClr val="black"/>
                </a:solidFill>
                <a:cs typeface="Arial" charset="0"/>
              </a:rPr>
              <a:t>TI Confidential - NDA Restrictions</a:t>
            </a:r>
          </a:p>
        </p:txBody>
      </p:sp>
    </p:spTree>
    <p:extLst>
      <p:ext uri="{BB962C8B-B14F-4D97-AF65-F5344CB8AC3E}">
        <p14:creationId xmlns:p14="http://schemas.microsoft.com/office/powerpoint/2010/main" val="100620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A18096A3-1C74-4210-9B46-F757C8F29AA0}" type="slidenum">
              <a:rPr lang="en-US"/>
              <a:pPr>
                <a:defRPr/>
              </a:pPr>
              <a:t>‹#›</a:t>
            </a:fld>
            <a:endParaRPr lang="en-US" dirty="0"/>
          </a:p>
        </p:txBody>
      </p:sp>
      <p:grpSp>
        <p:nvGrpSpPr>
          <p:cNvPr id="20" name="Group 19"/>
          <p:cNvGrpSpPr/>
          <p:nvPr userDrawn="1"/>
        </p:nvGrpSpPr>
        <p:grpSpPr>
          <a:xfrm>
            <a:off x="0" y="5648326"/>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03BA23CF-AA30-4A18-B744-605C3E9DBF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8692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7355571E-02C7-4909-A943-092A83DD3418}" type="slidenum">
              <a:rPr lang="en-US">
                <a:solidFill>
                  <a:srgbClr val="000000"/>
                </a:solidFill>
              </a:rPr>
              <a:pPr>
                <a:defRPr/>
              </a:pPr>
              <a:t>‹#›</a:t>
            </a:fld>
            <a:endParaRPr lang="en-US" dirty="0">
              <a:solidFill>
                <a:srgbClr val="000000"/>
              </a:solidFill>
            </a:endParaRPr>
          </a:p>
        </p:txBody>
      </p:sp>
      <p:grpSp>
        <p:nvGrpSpPr>
          <p:cNvPr id="16" name="Group 15"/>
          <p:cNvGrpSpPr/>
          <p:nvPr userDrawn="1"/>
        </p:nvGrpSpPr>
        <p:grpSpPr>
          <a:xfrm>
            <a:off x="0" y="5648326"/>
            <a:ext cx="10591800" cy="466344"/>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userDrawn="1"/>
        </p:nvSpPr>
        <p:spPr bwMode="auto">
          <a:xfrm>
            <a:off x="152403" y="5783263"/>
            <a:ext cx="2533650" cy="221594"/>
          </a:xfrm>
          <a:prstGeom prst="rect">
            <a:avLst/>
          </a:prstGeom>
          <a:noFill/>
          <a:ln w="9525">
            <a:noFill/>
            <a:miter lim="800000"/>
            <a:headEnd/>
            <a:tailEnd/>
          </a:ln>
          <a:effectLst/>
        </p:spPr>
        <p:txBody>
          <a:bodyPr lIns="91422" tIns="45710" rIns="91422" bIns="45710">
            <a:spAutoFit/>
          </a:bodyPr>
          <a:lstStyle/>
          <a:p>
            <a:pPr>
              <a:spcBef>
                <a:spcPct val="50000"/>
              </a:spcBef>
              <a:defRPr/>
            </a:pPr>
            <a:r>
              <a:rPr lang="en-US" sz="800" dirty="0">
                <a:solidFill>
                  <a:srgbClr val="000000"/>
                </a:solidFill>
                <a:cs typeface="Arial" charset="0"/>
              </a:rPr>
              <a:t>TI Confidential – NDA Restrictions</a:t>
            </a:r>
          </a:p>
        </p:txBody>
      </p:sp>
    </p:spTree>
    <p:extLst>
      <p:ext uri="{BB962C8B-B14F-4D97-AF65-F5344CB8AC3E}">
        <p14:creationId xmlns:p14="http://schemas.microsoft.com/office/powerpoint/2010/main" val="12977616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A18096A3-1C74-4210-9B46-F757C8F29AA0}"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5648326"/>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28294142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2356"/>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5648326"/>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721732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00053" y="943627"/>
            <a:ext cx="10161270" cy="4451339"/>
          </a:xfrm>
        </p:spPr>
        <p:txBody>
          <a:bodyPr/>
          <a:lstStyle>
            <a:lvl1pPr>
              <a:spcBef>
                <a:spcPts val="800"/>
              </a:spcBef>
              <a:defRPr/>
            </a:lvl1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xfrm>
            <a:off x="7966710" y="5444967"/>
            <a:ext cx="2560320" cy="185738"/>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6747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3966213"/>
            <a:ext cx="9326880" cy="1225868"/>
          </a:xfrm>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66776" y="2616042"/>
            <a:ext cx="9326880" cy="1350168"/>
          </a:xfrm>
        </p:spPr>
        <p:txBody>
          <a:bodyPr anchor="b"/>
          <a:lstStyle>
            <a:lvl1pPr marL="0" indent="0">
              <a:buNone/>
              <a:defRPr sz="2000"/>
            </a:lvl1pPr>
            <a:lvl2pPr marL="457110" indent="0">
              <a:buNone/>
              <a:defRPr sz="1800"/>
            </a:lvl2pPr>
            <a:lvl3pPr marL="914220" indent="0">
              <a:buNone/>
              <a:defRPr sz="1600"/>
            </a:lvl3pPr>
            <a:lvl4pPr marL="1371328" indent="0">
              <a:buNone/>
              <a:defRPr sz="1400"/>
            </a:lvl4pPr>
            <a:lvl5pPr marL="1828434" indent="0">
              <a:buNone/>
              <a:defRPr sz="1400"/>
            </a:lvl5pPr>
            <a:lvl6pPr marL="2285543" indent="0">
              <a:buNone/>
              <a:defRPr sz="1400"/>
            </a:lvl6pPr>
            <a:lvl7pPr marL="2742653" indent="0">
              <a:buNone/>
              <a:defRPr sz="1400"/>
            </a:lvl7pPr>
            <a:lvl8pPr marL="3199760" indent="0">
              <a:buNone/>
              <a:defRPr sz="1400"/>
            </a:lvl8pPr>
            <a:lvl9pPr marL="3656868"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7966710" y="5444967"/>
            <a:ext cx="2560320" cy="185738"/>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6355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00050" y="1067277"/>
            <a:ext cx="4989196" cy="4223386"/>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72126" y="1067277"/>
            <a:ext cx="4989194" cy="4223386"/>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5897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7174"/>
            <a:ext cx="9875520" cy="10287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48640" y="1381602"/>
            <a:ext cx="4848226" cy="575786"/>
          </a:xfrm>
        </p:spPr>
        <p:txBody>
          <a:bodyPr anchor="b"/>
          <a:lstStyle>
            <a:lvl1pPr marL="0" indent="0">
              <a:buNone/>
              <a:defRPr sz="2400" b="1"/>
            </a:lvl1pPr>
            <a:lvl2pPr marL="457110" indent="0">
              <a:buNone/>
              <a:defRPr sz="2000" b="1"/>
            </a:lvl2pPr>
            <a:lvl3pPr marL="914220" indent="0">
              <a:buNone/>
              <a:defRPr sz="1800" b="1"/>
            </a:lvl3pPr>
            <a:lvl4pPr marL="1371328" indent="0">
              <a:buNone/>
              <a:defRPr sz="1600" b="1"/>
            </a:lvl4pPr>
            <a:lvl5pPr marL="1828434" indent="0">
              <a:buNone/>
              <a:defRPr sz="1600" b="1"/>
            </a:lvl5pPr>
            <a:lvl6pPr marL="2285543" indent="0">
              <a:buNone/>
              <a:defRPr sz="1600" b="1"/>
            </a:lvl6pPr>
            <a:lvl7pPr marL="2742653"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1957388"/>
            <a:ext cx="4848226" cy="3556159"/>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4" y="1381602"/>
            <a:ext cx="4850130" cy="575786"/>
          </a:xfrm>
        </p:spPr>
        <p:txBody>
          <a:bodyPr anchor="b"/>
          <a:lstStyle>
            <a:lvl1pPr marL="0" indent="0">
              <a:buNone/>
              <a:defRPr sz="2400" b="1"/>
            </a:lvl1pPr>
            <a:lvl2pPr marL="457110" indent="0">
              <a:buNone/>
              <a:defRPr sz="2000" b="1"/>
            </a:lvl2pPr>
            <a:lvl3pPr marL="914220" indent="0">
              <a:buNone/>
              <a:defRPr sz="1800" b="1"/>
            </a:lvl3pPr>
            <a:lvl4pPr marL="1371328" indent="0">
              <a:buNone/>
              <a:defRPr sz="1600" b="1"/>
            </a:lvl4pPr>
            <a:lvl5pPr marL="1828434" indent="0">
              <a:buNone/>
              <a:defRPr sz="1600" b="1"/>
            </a:lvl5pPr>
            <a:lvl6pPr marL="2285543" indent="0">
              <a:buNone/>
              <a:defRPr sz="1600" b="1"/>
            </a:lvl6pPr>
            <a:lvl7pPr marL="2742653"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4" y="1957388"/>
            <a:ext cx="4850130" cy="3556159"/>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7351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3889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136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2356"/>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3C7E7816-A48B-4805-9A47-CE865F4F101F}" type="slidenum">
              <a:rPr lang="en-US"/>
              <a:pPr>
                <a:defRPr/>
              </a:pPr>
              <a:t>‹#›</a:t>
            </a:fld>
            <a:endParaRPr lang="en-US" dirty="0"/>
          </a:p>
        </p:txBody>
      </p:sp>
      <p:grpSp>
        <p:nvGrpSpPr>
          <p:cNvPr id="20" name="Group 19"/>
          <p:cNvGrpSpPr/>
          <p:nvPr userDrawn="1"/>
        </p:nvGrpSpPr>
        <p:grpSpPr>
          <a:xfrm>
            <a:off x="0" y="5648326"/>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5749"/>
            <a:ext cx="3609976" cy="1045846"/>
          </a:xfrm>
        </p:spPr>
        <p:txBody>
          <a:bodyPr anchor="b"/>
          <a:lstStyle>
            <a:lvl1pPr algn="l">
              <a:defRPr sz="32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290060" y="245746"/>
            <a:ext cx="6134100" cy="5267802"/>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8640" y="1291595"/>
            <a:ext cx="3609976" cy="4221958"/>
          </a:xfrm>
        </p:spPr>
        <p:txBody>
          <a:bodyPr/>
          <a:lstStyle>
            <a:lvl1pPr marL="0" indent="0">
              <a:buNone/>
              <a:defRPr sz="2000"/>
            </a:lvl1pPr>
            <a:lvl2pPr marL="457110" indent="0">
              <a:buNone/>
              <a:defRPr sz="1200"/>
            </a:lvl2pPr>
            <a:lvl3pPr marL="914220" indent="0">
              <a:buNone/>
              <a:defRPr sz="1000"/>
            </a:lvl3pPr>
            <a:lvl4pPr marL="1371328" indent="0">
              <a:buNone/>
              <a:defRPr sz="800"/>
            </a:lvl4pPr>
            <a:lvl5pPr marL="1828434" indent="0">
              <a:buNone/>
              <a:defRPr sz="800"/>
            </a:lvl5pPr>
            <a:lvl6pPr marL="2285543" indent="0">
              <a:buNone/>
              <a:defRPr sz="800"/>
            </a:lvl6pPr>
            <a:lvl7pPr marL="2742653" indent="0">
              <a:buNone/>
              <a:defRPr sz="800"/>
            </a:lvl7pPr>
            <a:lvl8pPr marL="3199760" indent="0">
              <a:buNone/>
              <a:defRPr sz="800"/>
            </a:lvl8pPr>
            <a:lvl9pPr marL="3656868" indent="0">
              <a:buNone/>
              <a:defRPr sz="8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1388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320540"/>
            <a:ext cx="6583680" cy="510064"/>
          </a:xfrm>
        </p:spPr>
        <p:txBody>
          <a:bodyPr anchor="b"/>
          <a:lstStyle>
            <a:lvl1pPr algn="l">
              <a:defRPr sz="28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150746" y="551498"/>
            <a:ext cx="6583680" cy="3703320"/>
          </a:xfrm>
        </p:spPr>
        <p:txBody>
          <a:bodyPr/>
          <a:lstStyle>
            <a:lvl1pPr marL="0" indent="0">
              <a:buNone/>
              <a:defRPr sz="3200"/>
            </a:lvl1pPr>
            <a:lvl2pPr marL="457110" indent="0">
              <a:buNone/>
              <a:defRPr sz="2800"/>
            </a:lvl2pPr>
            <a:lvl3pPr marL="914220" indent="0">
              <a:buNone/>
              <a:defRPr sz="2400"/>
            </a:lvl3pPr>
            <a:lvl4pPr marL="1371328" indent="0">
              <a:buNone/>
              <a:defRPr sz="2000"/>
            </a:lvl4pPr>
            <a:lvl5pPr marL="1828434" indent="0">
              <a:buNone/>
              <a:defRPr sz="2000"/>
            </a:lvl5pPr>
            <a:lvl6pPr marL="2285543" indent="0">
              <a:buNone/>
              <a:defRPr sz="2000"/>
            </a:lvl6pPr>
            <a:lvl7pPr marL="2742653" indent="0">
              <a:buNone/>
              <a:defRPr sz="2000"/>
            </a:lvl7pPr>
            <a:lvl8pPr marL="3199760" indent="0">
              <a:buNone/>
              <a:defRPr sz="2000"/>
            </a:lvl8pPr>
            <a:lvl9pPr marL="3656868"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150746" y="4830604"/>
            <a:ext cx="6583680" cy="724376"/>
          </a:xfrm>
          <a:noFill/>
          <a:ln w="9525" algn="ctr">
            <a:noFill/>
            <a:miter lim="800000"/>
            <a:headEnd/>
            <a:tailEnd/>
          </a:ln>
        </p:spPr>
        <p:txBody>
          <a:bodyPr vert="horz" wrap="square" lIns="91422" tIns="45710" rIns="91422" bIns="4571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110" indent="0">
              <a:buNone/>
              <a:defRPr sz="1200"/>
            </a:lvl2pPr>
            <a:lvl3pPr marL="914220" indent="0">
              <a:buNone/>
              <a:defRPr sz="1000"/>
            </a:lvl3pPr>
            <a:lvl4pPr marL="1371328" indent="0">
              <a:buNone/>
              <a:defRPr sz="800"/>
            </a:lvl4pPr>
            <a:lvl5pPr marL="1828434" indent="0">
              <a:buNone/>
              <a:defRPr sz="800"/>
            </a:lvl5pPr>
            <a:lvl6pPr marL="2285543" indent="0">
              <a:buNone/>
              <a:defRPr sz="800"/>
            </a:lvl6pPr>
            <a:lvl7pPr marL="2742653" indent="0">
              <a:buNone/>
              <a:defRPr sz="800"/>
            </a:lvl7pPr>
            <a:lvl8pPr marL="3199760" indent="0">
              <a:buNone/>
              <a:defRPr sz="800"/>
            </a:lvl8pPr>
            <a:lvl9pPr marL="3656868" indent="0">
              <a:buNone/>
              <a:defRPr sz="8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2260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565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1476" y="128588"/>
            <a:ext cx="2569844" cy="5162074"/>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78130" y="128588"/>
            <a:ext cx="7530466" cy="51620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4177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447676" y="137160"/>
            <a:ext cx="10060304" cy="754380"/>
          </a:xfrm>
          <a:prstGeom prst="rect">
            <a:avLst/>
          </a:prstGeom>
        </p:spPr>
        <p:txBody>
          <a:bodyPr/>
          <a:lstStyle/>
          <a:p>
            <a:r>
              <a:rPr lang="en-US"/>
              <a:t>Click to edit Master title style</a:t>
            </a:r>
          </a:p>
        </p:txBody>
      </p:sp>
      <p:sp>
        <p:nvSpPr>
          <p:cNvPr id="4" name="Footer Placeholder 4"/>
          <p:cNvSpPr>
            <a:spLocks noGrp="1"/>
          </p:cNvSpPr>
          <p:nvPr>
            <p:ph type="ftr" sz="quarter" idx="11"/>
          </p:nvPr>
        </p:nvSpPr>
        <p:spPr>
          <a:xfrm>
            <a:off x="3749040" y="5720719"/>
            <a:ext cx="3474720" cy="328613"/>
          </a:xfrm>
          <a:prstGeom prst="rect">
            <a:avLst/>
          </a:prstGeom>
        </p:spPr>
        <p:txBody>
          <a:bodyPr lIns="91422" tIns="45710" rIns="91422" bIns="45710"/>
          <a:lstStyle/>
          <a:p>
            <a:r>
              <a:rPr lang="en-US" dirty="0">
                <a:solidFill>
                  <a:prstClr val="black"/>
                </a:solidFill>
                <a:cs typeface="Arial" charset="0"/>
              </a:rPr>
              <a:t>TI Confidential - NDA Restrictions</a:t>
            </a:r>
          </a:p>
        </p:txBody>
      </p:sp>
    </p:spTree>
    <p:extLst>
      <p:ext uri="{BB962C8B-B14F-4D97-AF65-F5344CB8AC3E}">
        <p14:creationId xmlns:p14="http://schemas.microsoft.com/office/powerpoint/2010/main" val="463532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03BA23CF-AA30-4A18-B744-605C3E9DBF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3360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7355571E-02C7-4909-A943-092A83DD3418}" type="slidenum">
              <a:rPr lang="en-US">
                <a:solidFill>
                  <a:srgbClr val="000000"/>
                </a:solidFill>
              </a:rPr>
              <a:pPr>
                <a:defRPr/>
              </a:pPr>
              <a:t>‹#›</a:t>
            </a:fld>
            <a:endParaRPr lang="en-US" dirty="0">
              <a:solidFill>
                <a:srgbClr val="000000"/>
              </a:solidFill>
            </a:endParaRPr>
          </a:p>
        </p:txBody>
      </p:sp>
      <p:grpSp>
        <p:nvGrpSpPr>
          <p:cNvPr id="16" name="Group 15"/>
          <p:cNvGrpSpPr/>
          <p:nvPr userDrawn="1"/>
        </p:nvGrpSpPr>
        <p:grpSpPr>
          <a:xfrm>
            <a:off x="0" y="5648326"/>
            <a:ext cx="10591800" cy="466344"/>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userDrawn="1"/>
        </p:nvSpPr>
        <p:spPr bwMode="auto">
          <a:xfrm>
            <a:off x="152403" y="5783263"/>
            <a:ext cx="2533650" cy="221594"/>
          </a:xfrm>
          <a:prstGeom prst="rect">
            <a:avLst/>
          </a:prstGeom>
          <a:noFill/>
          <a:ln w="9525">
            <a:noFill/>
            <a:miter lim="800000"/>
            <a:headEnd/>
            <a:tailEnd/>
          </a:ln>
          <a:effectLst/>
        </p:spPr>
        <p:txBody>
          <a:bodyPr lIns="91422" tIns="45710" rIns="91422" bIns="45710">
            <a:spAutoFit/>
          </a:bodyPr>
          <a:lstStyle/>
          <a:p>
            <a:pPr>
              <a:spcBef>
                <a:spcPct val="50000"/>
              </a:spcBef>
              <a:defRPr/>
            </a:pPr>
            <a:r>
              <a:rPr lang="en-US" sz="800" dirty="0">
                <a:solidFill>
                  <a:srgbClr val="000000"/>
                </a:solidFill>
                <a:cs typeface="Arial" charset="0"/>
              </a:rPr>
              <a:t>TI Confidential – NDA Restrictions</a:t>
            </a:r>
          </a:p>
        </p:txBody>
      </p:sp>
    </p:spTree>
    <p:extLst>
      <p:ext uri="{BB962C8B-B14F-4D97-AF65-F5344CB8AC3E}">
        <p14:creationId xmlns:p14="http://schemas.microsoft.com/office/powerpoint/2010/main" val="293324512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A18096A3-1C74-4210-9B46-F757C8F29AA0}"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5648326"/>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89050101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2356"/>
            <a:ext cx="10972800" cy="6172200"/>
          </a:xfrm>
          <a:prstGeom prst="rect">
            <a:avLst/>
          </a:prstGeom>
        </p:spPr>
      </p:pic>
      <p:sp>
        <p:nvSpPr>
          <p:cNvPr id="3074" name="Rectangle 2"/>
          <p:cNvSpPr>
            <a:spLocks noGrp="1" noChangeArrowheads="1"/>
          </p:cNvSpPr>
          <p:nvPr>
            <p:ph type="ctrTitle"/>
          </p:nvPr>
        </p:nvSpPr>
        <p:spPr>
          <a:xfrm>
            <a:off x="411480" y="1748790"/>
            <a:ext cx="10149840" cy="1323023"/>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11480" y="3328990"/>
            <a:ext cx="10149840" cy="133731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7970520" y="5434965"/>
            <a:ext cx="2560320" cy="185738"/>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5648326"/>
            <a:ext cx="10591800" cy="466344"/>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154343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00053" y="943627"/>
            <a:ext cx="10161270" cy="4451339"/>
          </a:xfrm>
        </p:spPr>
        <p:txBody>
          <a:bodyPr/>
          <a:lstStyle>
            <a:lvl1pPr>
              <a:spcBef>
                <a:spcPts val="800"/>
              </a:spcBef>
              <a:defRPr/>
            </a:lvl1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xfrm>
            <a:off x="7966710" y="5444967"/>
            <a:ext cx="2560320" cy="185738"/>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320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00053" y="943627"/>
            <a:ext cx="10161270" cy="4451339"/>
          </a:xfrm>
        </p:spPr>
        <p:txBody>
          <a:bodyPr/>
          <a:lstStyle>
            <a:lvl1pPr>
              <a:spcBef>
                <a:spcPts val="800"/>
              </a:spcBef>
              <a:defRPr/>
            </a:lvl1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966710" y="5444967"/>
            <a:ext cx="2560320" cy="185738"/>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3966213"/>
            <a:ext cx="9326880" cy="1225868"/>
          </a:xfrm>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66776" y="2616042"/>
            <a:ext cx="9326880" cy="1350168"/>
          </a:xfrm>
        </p:spPr>
        <p:txBody>
          <a:bodyPr anchor="b"/>
          <a:lstStyle>
            <a:lvl1pPr marL="0" indent="0">
              <a:buNone/>
              <a:defRPr sz="2000"/>
            </a:lvl1pPr>
            <a:lvl2pPr marL="457110" indent="0">
              <a:buNone/>
              <a:defRPr sz="1800"/>
            </a:lvl2pPr>
            <a:lvl3pPr marL="914220" indent="0">
              <a:buNone/>
              <a:defRPr sz="1600"/>
            </a:lvl3pPr>
            <a:lvl4pPr marL="1371328" indent="0">
              <a:buNone/>
              <a:defRPr sz="1400"/>
            </a:lvl4pPr>
            <a:lvl5pPr marL="1828434" indent="0">
              <a:buNone/>
              <a:defRPr sz="1400"/>
            </a:lvl5pPr>
            <a:lvl6pPr marL="2285543" indent="0">
              <a:buNone/>
              <a:defRPr sz="1400"/>
            </a:lvl6pPr>
            <a:lvl7pPr marL="2742653" indent="0">
              <a:buNone/>
              <a:defRPr sz="1400"/>
            </a:lvl7pPr>
            <a:lvl8pPr marL="3199760" indent="0">
              <a:buNone/>
              <a:defRPr sz="1400"/>
            </a:lvl8pPr>
            <a:lvl9pPr marL="3656868"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7966710" y="5444967"/>
            <a:ext cx="2560320" cy="185738"/>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9312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00050" y="1067277"/>
            <a:ext cx="4989196" cy="4223386"/>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72126" y="1067277"/>
            <a:ext cx="4989194" cy="4223386"/>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029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7174"/>
            <a:ext cx="9875520" cy="10287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48640" y="1381602"/>
            <a:ext cx="4848226" cy="575786"/>
          </a:xfrm>
        </p:spPr>
        <p:txBody>
          <a:bodyPr anchor="b"/>
          <a:lstStyle>
            <a:lvl1pPr marL="0" indent="0">
              <a:buNone/>
              <a:defRPr sz="2400" b="1"/>
            </a:lvl1pPr>
            <a:lvl2pPr marL="457110" indent="0">
              <a:buNone/>
              <a:defRPr sz="2000" b="1"/>
            </a:lvl2pPr>
            <a:lvl3pPr marL="914220" indent="0">
              <a:buNone/>
              <a:defRPr sz="1800" b="1"/>
            </a:lvl3pPr>
            <a:lvl4pPr marL="1371328" indent="0">
              <a:buNone/>
              <a:defRPr sz="1600" b="1"/>
            </a:lvl4pPr>
            <a:lvl5pPr marL="1828434" indent="0">
              <a:buNone/>
              <a:defRPr sz="1600" b="1"/>
            </a:lvl5pPr>
            <a:lvl6pPr marL="2285543" indent="0">
              <a:buNone/>
              <a:defRPr sz="1600" b="1"/>
            </a:lvl6pPr>
            <a:lvl7pPr marL="2742653"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1957388"/>
            <a:ext cx="4848226" cy="3556159"/>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4" y="1381602"/>
            <a:ext cx="4850130" cy="575786"/>
          </a:xfrm>
        </p:spPr>
        <p:txBody>
          <a:bodyPr anchor="b"/>
          <a:lstStyle>
            <a:lvl1pPr marL="0" indent="0">
              <a:buNone/>
              <a:defRPr sz="2400" b="1"/>
            </a:lvl1pPr>
            <a:lvl2pPr marL="457110" indent="0">
              <a:buNone/>
              <a:defRPr sz="2000" b="1"/>
            </a:lvl2pPr>
            <a:lvl3pPr marL="914220" indent="0">
              <a:buNone/>
              <a:defRPr sz="1800" b="1"/>
            </a:lvl3pPr>
            <a:lvl4pPr marL="1371328" indent="0">
              <a:buNone/>
              <a:defRPr sz="1600" b="1"/>
            </a:lvl4pPr>
            <a:lvl5pPr marL="1828434" indent="0">
              <a:buNone/>
              <a:defRPr sz="1600" b="1"/>
            </a:lvl5pPr>
            <a:lvl6pPr marL="2285543" indent="0">
              <a:buNone/>
              <a:defRPr sz="1600" b="1"/>
            </a:lvl6pPr>
            <a:lvl7pPr marL="2742653"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4" y="1957388"/>
            <a:ext cx="4850130" cy="3556159"/>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7952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4523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7862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5749"/>
            <a:ext cx="3609976" cy="1045846"/>
          </a:xfrm>
        </p:spPr>
        <p:txBody>
          <a:bodyPr anchor="b"/>
          <a:lstStyle>
            <a:lvl1pPr algn="l">
              <a:defRPr sz="32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290060" y="245746"/>
            <a:ext cx="6134100" cy="5267802"/>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8640" y="1291595"/>
            <a:ext cx="3609976" cy="4221958"/>
          </a:xfrm>
        </p:spPr>
        <p:txBody>
          <a:bodyPr/>
          <a:lstStyle>
            <a:lvl1pPr marL="0" indent="0">
              <a:buNone/>
              <a:defRPr sz="2000"/>
            </a:lvl1pPr>
            <a:lvl2pPr marL="457110" indent="0">
              <a:buNone/>
              <a:defRPr sz="1200"/>
            </a:lvl2pPr>
            <a:lvl3pPr marL="914220" indent="0">
              <a:buNone/>
              <a:defRPr sz="1000"/>
            </a:lvl3pPr>
            <a:lvl4pPr marL="1371328" indent="0">
              <a:buNone/>
              <a:defRPr sz="800"/>
            </a:lvl4pPr>
            <a:lvl5pPr marL="1828434" indent="0">
              <a:buNone/>
              <a:defRPr sz="800"/>
            </a:lvl5pPr>
            <a:lvl6pPr marL="2285543" indent="0">
              <a:buNone/>
              <a:defRPr sz="800"/>
            </a:lvl6pPr>
            <a:lvl7pPr marL="2742653" indent="0">
              <a:buNone/>
              <a:defRPr sz="800"/>
            </a:lvl7pPr>
            <a:lvl8pPr marL="3199760" indent="0">
              <a:buNone/>
              <a:defRPr sz="800"/>
            </a:lvl8pPr>
            <a:lvl9pPr marL="3656868" indent="0">
              <a:buNone/>
              <a:defRPr sz="8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4288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320540"/>
            <a:ext cx="6583680" cy="510064"/>
          </a:xfrm>
        </p:spPr>
        <p:txBody>
          <a:bodyPr anchor="b"/>
          <a:lstStyle>
            <a:lvl1pPr algn="l">
              <a:defRPr sz="28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150746" y="551498"/>
            <a:ext cx="6583680" cy="3703320"/>
          </a:xfrm>
        </p:spPr>
        <p:txBody>
          <a:bodyPr/>
          <a:lstStyle>
            <a:lvl1pPr marL="0" indent="0">
              <a:buNone/>
              <a:defRPr sz="3200"/>
            </a:lvl1pPr>
            <a:lvl2pPr marL="457110" indent="0">
              <a:buNone/>
              <a:defRPr sz="2800"/>
            </a:lvl2pPr>
            <a:lvl3pPr marL="914220" indent="0">
              <a:buNone/>
              <a:defRPr sz="2400"/>
            </a:lvl3pPr>
            <a:lvl4pPr marL="1371328" indent="0">
              <a:buNone/>
              <a:defRPr sz="2000"/>
            </a:lvl4pPr>
            <a:lvl5pPr marL="1828434" indent="0">
              <a:buNone/>
              <a:defRPr sz="2000"/>
            </a:lvl5pPr>
            <a:lvl6pPr marL="2285543" indent="0">
              <a:buNone/>
              <a:defRPr sz="2000"/>
            </a:lvl6pPr>
            <a:lvl7pPr marL="2742653" indent="0">
              <a:buNone/>
              <a:defRPr sz="2000"/>
            </a:lvl7pPr>
            <a:lvl8pPr marL="3199760" indent="0">
              <a:buNone/>
              <a:defRPr sz="2000"/>
            </a:lvl8pPr>
            <a:lvl9pPr marL="3656868"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150746" y="4830604"/>
            <a:ext cx="6583680" cy="724376"/>
          </a:xfrm>
          <a:noFill/>
          <a:ln w="9525" algn="ctr">
            <a:noFill/>
            <a:miter lim="800000"/>
            <a:headEnd/>
            <a:tailEnd/>
          </a:ln>
        </p:spPr>
        <p:txBody>
          <a:bodyPr vert="horz" wrap="square" lIns="91422" tIns="45710" rIns="91422" bIns="4571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110" indent="0">
              <a:buNone/>
              <a:defRPr sz="1200"/>
            </a:lvl2pPr>
            <a:lvl3pPr marL="914220" indent="0">
              <a:buNone/>
              <a:defRPr sz="1000"/>
            </a:lvl3pPr>
            <a:lvl4pPr marL="1371328" indent="0">
              <a:buNone/>
              <a:defRPr sz="800"/>
            </a:lvl4pPr>
            <a:lvl5pPr marL="1828434" indent="0">
              <a:buNone/>
              <a:defRPr sz="800"/>
            </a:lvl5pPr>
            <a:lvl6pPr marL="2285543" indent="0">
              <a:buNone/>
              <a:defRPr sz="800"/>
            </a:lvl6pPr>
            <a:lvl7pPr marL="2742653" indent="0">
              <a:buNone/>
              <a:defRPr sz="800"/>
            </a:lvl7pPr>
            <a:lvl8pPr marL="3199760" indent="0">
              <a:buNone/>
              <a:defRPr sz="800"/>
            </a:lvl8pPr>
            <a:lvl9pPr marL="3656868" indent="0">
              <a:buNone/>
              <a:defRPr sz="8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00749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69563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1476" y="128588"/>
            <a:ext cx="2569844" cy="5162074"/>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78130" y="128588"/>
            <a:ext cx="7530466" cy="51620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8486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447676" y="137160"/>
            <a:ext cx="10060304" cy="754380"/>
          </a:xfrm>
          <a:prstGeom prst="rect">
            <a:avLst/>
          </a:prstGeom>
        </p:spPr>
        <p:txBody>
          <a:bodyPr/>
          <a:lstStyle/>
          <a:p>
            <a:r>
              <a:rPr lang="en-US"/>
              <a:t>Click to edit Master title style</a:t>
            </a:r>
          </a:p>
        </p:txBody>
      </p:sp>
      <p:sp>
        <p:nvSpPr>
          <p:cNvPr id="4" name="Footer Placeholder 4"/>
          <p:cNvSpPr>
            <a:spLocks noGrp="1"/>
          </p:cNvSpPr>
          <p:nvPr>
            <p:ph type="ftr" sz="quarter" idx="11"/>
          </p:nvPr>
        </p:nvSpPr>
        <p:spPr>
          <a:xfrm>
            <a:off x="3749040" y="5720719"/>
            <a:ext cx="3474720" cy="328613"/>
          </a:xfrm>
          <a:prstGeom prst="rect">
            <a:avLst/>
          </a:prstGeom>
        </p:spPr>
        <p:txBody>
          <a:bodyPr lIns="91422" tIns="45710" rIns="91422" bIns="45710"/>
          <a:lstStyle/>
          <a:p>
            <a:r>
              <a:rPr lang="en-US" dirty="0">
                <a:solidFill>
                  <a:prstClr val="black"/>
                </a:solidFill>
                <a:cs typeface="Arial" charset="0"/>
              </a:rPr>
              <a:t>TI Confidential - NDA Restrictions</a:t>
            </a:r>
          </a:p>
        </p:txBody>
      </p:sp>
    </p:spTree>
    <p:extLst>
      <p:ext uri="{BB962C8B-B14F-4D97-AF65-F5344CB8AC3E}">
        <p14:creationId xmlns:p14="http://schemas.microsoft.com/office/powerpoint/2010/main" val="122593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3966213"/>
            <a:ext cx="9326880" cy="1225868"/>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66776" y="2616042"/>
            <a:ext cx="9326880" cy="1350168"/>
          </a:xfrm>
        </p:spPr>
        <p:txBody>
          <a:bodyPr anchor="b"/>
          <a:lstStyle>
            <a:lvl1pPr marL="0" indent="0">
              <a:buNone/>
              <a:defRPr sz="2000"/>
            </a:lvl1pPr>
            <a:lvl2pPr marL="457110" indent="0">
              <a:buNone/>
              <a:defRPr sz="1800"/>
            </a:lvl2pPr>
            <a:lvl3pPr marL="914220" indent="0">
              <a:buNone/>
              <a:defRPr sz="1600"/>
            </a:lvl3pPr>
            <a:lvl4pPr marL="1371328" indent="0">
              <a:buNone/>
              <a:defRPr sz="1400"/>
            </a:lvl4pPr>
            <a:lvl5pPr marL="1828434" indent="0">
              <a:buNone/>
              <a:defRPr sz="1400"/>
            </a:lvl5pPr>
            <a:lvl6pPr marL="2285543" indent="0">
              <a:buNone/>
              <a:defRPr sz="1400"/>
            </a:lvl6pPr>
            <a:lvl7pPr marL="2742653" indent="0">
              <a:buNone/>
              <a:defRPr sz="1400"/>
            </a:lvl7pPr>
            <a:lvl8pPr marL="3199760" indent="0">
              <a:buNone/>
              <a:defRPr sz="1400"/>
            </a:lvl8pPr>
            <a:lvl9pPr marL="3656868"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7966710" y="5444967"/>
            <a:ext cx="2560320" cy="185738"/>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1480" y="1748790"/>
            <a:ext cx="10149840" cy="1323023"/>
          </a:xfrm>
        </p:spPr>
        <p:txBody>
          <a:bodyPr/>
          <a:lstStyle>
            <a:lvl1pPr>
              <a:defRPr sz="36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88"/>
            <a:ext cx="10149840" cy="133731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7970520" y="5434966"/>
            <a:ext cx="2560320" cy="185737"/>
          </a:xfrm>
          <a:prstGeom prst="rect">
            <a:avLst/>
          </a:prstGeom>
        </p:spPr>
        <p:txBody>
          <a:bodyPr/>
          <a:lstStyle>
            <a:lvl1pPr>
              <a:defRPr/>
            </a:lvl1pPr>
          </a:lstStyle>
          <a:p>
            <a:pPr defTabSz="822960" fontAlgn="base">
              <a:spcBef>
                <a:spcPct val="0"/>
              </a:spcBef>
              <a:spcAft>
                <a:spcPct val="0"/>
              </a:spcAft>
              <a:defRPr/>
            </a:pPr>
            <a:fld id="{AE7985EE-CC81-4AD9-9FD5-46D7FDA8E03F}" type="slidenum">
              <a:rPr lang="en-US" smtClean="0">
                <a:solidFill>
                  <a:srgbClr val="000000"/>
                </a:solidFill>
              </a:rPr>
              <a:pPr defTabSz="82296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7348194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0" y="0"/>
            <a:ext cx="10972800" cy="6172200"/>
          </a:xfrm>
          <a:prstGeom prst="rect">
            <a:avLst/>
          </a:prstGeom>
          <a:noFill/>
          <a:ln w="9525">
            <a:noFill/>
            <a:miter lim="800000"/>
            <a:headEnd/>
            <a:tailEnd/>
          </a:ln>
        </p:spPr>
      </p:pic>
      <p:sp>
        <p:nvSpPr>
          <p:cNvPr id="3074" name="Rectangle 2"/>
          <p:cNvSpPr>
            <a:spLocks noGrp="1" noChangeArrowheads="1"/>
          </p:cNvSpPr>
          <p:nvPr>
            <p:ph type="ctrTitle"/>
          </p:nvPr>
        </p:nvSpPr>
        <p:spPr>
          <a:xfrm>
            <a:off x="411480" y="2125917"/>
            <a:ext cx="10149840" cy="1047214"/>
          </a:xfrm>
        </p:spPr>
        <p:txBody>
          <a:bodyPr/>
          <a:lstStyle>
            <a:lvl1pPr>
              <a:defRPr sz="36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173131"/>
            <a:ext cx="10149840" cy="754254"/>
          </a:xfrm>
          <a:ln/>
        </p:spPr>
        <p:txBody>
          <a:bodyPr/>
          <a:lstStyle>
            <a:lvl1pPr marL="0" indent="0">
              <a:buFontTx/>
              <a:buNone/>
              <a:defRPr sz="2400" b="1">
                <a:solidFill>
                  <a:schemeClr val="tx1">
                    <a:lumMod val="65000"/>
                    <a:lumOff val="35000"/>
                  </a:schemeClr>
                </a:solidFill>
              </a:defRPr>
            </a:lvl1pPr>
          </a:lstStyle>
          <a:p>
            <a:r>
              <a:rPr lang="en-US" dirty="0"/>
              <a:t>Click to edit Master subtitle style</a:t>
            </a:r>
          </a:p>
        </p:txBody>
      </p:sp>
      <p:grpSp>
        <p:nvGrpSpPr>
          <p:cNvPr id="8" name="Group 7"/>
          <p:cNvGrpSpPr/>
          <p:nvPr userDrawn="1"/>
        </p:nvGrpSpPr>
        <p:grpSpPr>
          <a:xfrm>
            <a:off x="-41760" y="5582738"/>
            <a:ext cx="10648930" cy="425110"/>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548640" fontAlgn="auto">
                <a:spcBef>
                  <a:spcPts val="0"/>
                </a:spcBef>
                <a:spcAft>
                  <a:spcPts val="0"/>
                </a:spcAft>
              </a:pPr>
              <a:endParaRPr lang="en-US" sz="2200">
                <a:solidFill>
                  <a:srgbClr val="FFFFFF"/>
                </a:solidFill>
              </a:endParaRPr>
            </a:p>
          </p:txBody>
        </p:sp>
        <p:pic>
          <p:nvPicPr>
            <p:cNvPr id="10" name="Picture 9" descr="ti_logo_powerpoint_1_line.png"/>
            <p:cNvPicPr>
              <a:picLocks noChangeAspect="1"/>
            </p:cNvPicPr>
            <p:nvPr userDrawn="1"/>
          </p:nvPicPr>
          <p:blipFill>
            <a:blip r:embed="rId4" cstate="print"/>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413694664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0" y="0"/>
            <a:ext cx="10972800" cy="6172200"/>
          </a:xfrm>
          <a:prstGeom prst="rect">
            <a:avLst/>
          </a:prstGeom>
          <a:noFill/>
          <a:ln w="9525">
            <a:noFill/>
            <a:miter lim="800000"/>
            <a:headEnd/>
            <a:tailEnd/>
          </a:ln>
        </p:spPr>
      </p:pic>
      <p:sp>
        <p:nvSpPr>
          <p:cNvPr id="3074" name="Rectangle 2"/>
          <p:cNvSpPr>
            <a:spLocks noGrp="1" noChangeArrowheads="1"/>
          </p:cNvSpPr>
          <p:nvPr>
            <p:ph type="ctrTitle"/>
          </p:nvPr>
        </p:nvSpPr>
        <p:spPr>
          <a:xfrm>
            <a:off x="411480" y="1748790"/>
            <a:ext cx="10149840" cy="1323023"/>
          </a:xfrm>
        </p:spPr>
        <p:txBody>
          <a:bodyPr/>
          <a:lstStyle>
            <a:lvl1pPr>
              <a:defRPr sz="36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2796004"/>
            <a:ext cx="10149840" cy="754254"/>
          </a:xfrm>
          <a:ln/>
        </p:spPr>
        <p:txBody>
          <a:bodyPr/>
          <a:lstStyle>
            <a:lvl1pPr marL="0" indent="0">
              <a:buFontTx/>
              <a:buNone/>
              <a:defRPr sz="2400" b="1">
                <a:solidFill>
                  <a:schemeClr val="tx1">
                    <a:lumMod val="65000"/>
                    <a:lumOff val="35000"/>
                  </a:schemeClr>
                </a:solidFill>
              </a:defRPr>
            </a:lvl1pPr>
          </a:lstStyle>
          <a:p>
            <a:r>
              <a:rPr lang="en-US" dirty="0"/>
              <a:t>Click to edit Master subtitle style</a:t>
            </a:r>
          </a:p>
        </p:txBody>
      </p:sp>
      <p:grpSp>
        <p:nvGrpSpPr>
          <p:cNvPr id="8" name="Group 7"/>
          <p:cNvGrpSpPr/>
          <p:nvPr userDrawn="1"/>
        </p:nvGrpSpPr>
        <p:grpSpPr>
          <a:xfrm>
            <a:off x="-41760" y="5582738"/>
            <a:ext cx="10648930" cy="425110"/>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548640" fontAlgn="auto">
                <a:spcBef>
                  <a:spcPts val="0"/>
                </a:spcBef>
                <a:spcAft>
                  <a:spcPts val="0"/>
                </a:spcAft>
              </a:pPr>
              <a:endParaRPr lang="en-US" sz="2200">
                <a:solidFill>
                  <a:srgbClr val="FFFFFF"/>
                </a:solidFill>
              </a:endParaRPr>
            </a:p>
          </p:txBody>
        </p:sp>
        <p:pic>
          <p:nvPicPr>
            <p:cNvPr id="10" name="Picture 9" descr="ti_logo_powerpoint_1_line.png"/>
            <p:cNvPicPr>
              <a:picLocks noChangeAspect="1"/>
            </p:cNvPicPr>
            <p:nvPr userDrawn="1"/>
          </p:nvPicPr>
          <p:blipFill>
            <a:blip r:embed="rId4" cstate="print"/>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136581163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10972800" cy="6172200"/>
          </a:xfrm>
          <a:prstGeom prst="rect">
            <a:avLst/>
          </a:prstGeom>
          <a:noFill/>
          <a:ln w="9525">
            <a:noFill/>
            <a:miter lim="800000"/>
            <a:headEnd/>
            <a:tailEnd/>
          </a:ln>
        </p:spPr>
      </p:pic>
      <p:sp>
        <p:nvSpPr>
          <p:cNvPr id="3074" name="Rectangle 2"/>
          <p:cNvSpPr>
            <a:spLocks noGrp="1" noChangeArrowheads="1"/>
          </p:cNvSpPr>
          <p:nvPr>
            <p:ph type="ctrTitle"/>
          </p:nvPr>
        </p:nvSpPr>
        <p:spPr>
          <a:xfrm>
            <a:off x="411480" y="1748790"/>
            <a:ext cx="10149840" cy="1323023"/>
          </a:xfrm>
        </p:spPr>
        <p:txBody>
          <a:bodyPr/>
          <a:lstStyle>
            <a:lvl1pPr>
              <a:defRPr sz="36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11480" y="3328988"/>
            <a:ext cx="10149840" cy="1337310"/>
          </a:xfrm>
          <a:ln/>
        </p:spPr>
        <p:txBody>
          <a:bodyPr/>
          <a:lstStyle>
            <a:lvl1pPr marL="0" indent="0">
              <a:buFontTx/>
              <a:buNone/>
              <a:defRPr b="1"/>
            </a:lvl1pPr>
          </a:lstStyle>
          <a:p>
            <a:r>
              <a:rPr lang="en-US"/>
              <a:t>Click to edit Master subtitle style</a:t>
            </a:r>
          </a:p>
        </p:txBody>
      </p:sp>
      <p:pic>
        <p:nvPicPr>
          <p:cNvPr id="15" name="Picture 14" descr="LeadCoachWin.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76542" y="237668"/>
            <a:ext cx="2296258" cy="971449"/>
          </a:xfrm>
          <a:prstGeom prst="rect">
            <a:avLst/>
          </a:prstGeom>
        </p:spPr>
      </p:pic>
      <p:grpSp>
        <p:nvGrpSpPr>
          <p:cNvPr id="8" name="Group 7"/>
          <p:cNvGrpSpPr/>
          <p:nvPr userDrawn="1"/>
        </p:nvGrpSpPr>
        <p:grpSpPr>
          <a:xfrm>
            <a:off x="-41760" y="5582738"/>
            <a:ext cx="10648930" cy="425110"/>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548640" fontAlgn="auto">
                <a:spcBef>
                  <a:spcPts val="0"/>
                </a:spcBef>
                <a:spcAft>
                  <a:spcPts val="0"/>
                </a:spcAft>
              </a:pPr>
              <a:endParaRPr lang="en-US" sz="2200">
                <a:solidFill>
                  <a:srgbClr val="FFFFFF"/>
                </a:solidFill>
              </a:endParaRPr>
            </a:p>
          </p:txBody>
        </p:sp>
        <p:pic>
          <p:nvPicPr>
            <p:cNvPr id="10" name="Picture 9" descr="ti_logo_powerpoint_1_line.png"/>
            <p:cNvPicPr>
              <a:picLocks noChangeAspect="1"/>
            </p:cNvPicPr>
            <p:nvPr userDrawn="1"/>
          </p:nvPicPr>
          <p:blipFill>
            <a:blip r:embed="rId4" cstate="print"/>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1388676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00052" y="943622"/>
            <a:ext cx="10161270" cy="4451339"/>
          </a:xfrm>
        </p:spPr>
        <p:txBody>
          <a:bodyPr/>
          <a:lstStyle>
            <a:lvl1pPr>
              <a:spcBef>
                <a:spcPts val="720"/>
              </a:spcBef>
              <a:defRPr/>
            </a:lvl1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7970520" y="5444968"/>
            <a:ext cx="2560320" cy="185737"/>
          </a:xfrm>
          <a:prstGeom prst="rect">
            <a:avLst/>
          </a:prstGeom>
          <a:ln/>
        </p:spPr>
        <p:txBody>
          <a:bodyPr/>
          <a:lstStyle>
            <a:lvl1pPr>
              <a:defRPr/>
            </a:lvl1pPr>
          </a:lstStyle>
          <a:p>
            <a:pPr defTabSz="822960" fontAlgn="base">
              <a:spcBef>
                <a:spcPct val="0"/>
              </a:spcBef>
              <a:spcAft>
                <a:spcPct val="0"/>
              </a:spcAft>
              <a:defRPr/>
            </a:pPr>
            <a:fld id="{128E319A-B9F6-4FB7-9BDD-0D517CA1CB71}" type="slidenum">
              <a:rPr lang="en-US" smtClean="0">
                <a:solidFill>
                  <a:srgbClr val="000000"/>
                </a:solidFill>
              </a:rPr>
              <a:pPr defTabSz="82296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0435285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xfrm>
            <a:off x="7970520" y="5444968"/>
            <a:ext cx="2560320" cy="185737"/>
          </a:xfrm>
          <a:prstGeom prst="rect">
            <a:avLst/>
          </a:prstGeom>
          <a:ln/>
        </p:spPr>
        <p:txBody>
          <a:bodyPr/>
          <a:lstStyle>
            <a:lvl1pPr>
              <a:defRPr/>
            </a:lvl1pPr>
          </a:lstStyle>
          <a:p>
            <a:pPr defTabSz="822960" fontAlgn="base">
              <a:spcBef>
                <a:spcPct val="0"/>
              </a:spcBef>
              <a:spcAft>
                <a:spcPct val="0"/>
              </a:spcAft>
              <a:defRPr/>
            </a:pPr>
            <a:fld id="{00C9E872-E0BB-4469-A3CE-4B2AA192E6E7}" type="slidenum">
              <a:rPr lang="en-US" smtClean="0">
                <a:solidFill>
                  <a:srgbClr val="000000"/>
                </a:solidFill>
              </a:rPr>
              <a:pPr defTabSz="82296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964190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970520" y="5444968"/>
            <a:ext cx="2560320" cy="185737"/>
          </a:xfrm>
          <a:prstGeom prst="rect">
            <a:avLst/>
          </a:prstGeom>
          <a:ln/>
        </p:spPr>
        <p:txBody>
          <a:bodyPr/>
          <a:lstStyle>
            <a:lvl1pPr>
              <a:defRPr/>
            </a:lvl1pPr>
          </a:lstStyle>
          <a:p>
            <a:pPr defTabSz="822960" fontAlgn="base">
              <a:spcBef>
                <a:spcPct val="0"/>
              </a:spcBef>
              <a:spcAft>
                <a:spcPct val="0"/>
              </a:spcAft>
              <a:defRPr/>
            </a:pPr>
            <a:fld id="{DC0F6681-0B9D-4147-BD5D-B07A4CAAC7B9}" type="slidenum">
              <a:rPr lang="en-US" smtClean="0">
                <a:solidFill>
                  <a:srgbClr val="000000"/>
                </a:solidFill>
              </a:rPr>
              <a:pPr defTabSz="82296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6707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00050" y="1067277"/>
            <a:ext cx="4989196" cy="4223386"/>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72126" y="1067277"/>
            <a:ext cx="4989194" cy="4223386"/>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47174"/>
            <a:ext cx="9875520" cy="10287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548640" y="1381602"/>
            <a:ext cx="4848226" cy="575786"/>
          </a:xfrm>
        </p:spPr>
        <p:txBody>
          <a:bodyPr anchor="b"/>
          <a:lstStyle>
            <a:lvl1pPr marL="0" indent="0">
              <a:buNone/>
              <a:defRPr sz="2400" b="1"/>
            </a:lvl1pPr>
            <a:lvl2pPr marL="457110" indent="0">
              <a:buNone/>
              <a:defRPr sz="2000" b="1"/>
            </a:lvl2pPr>
            <a:lvl3pPr marL="914220" indent="0">
              <a:buNone/>
              <a:defRPr sz="1800" b="1"/>
            </a:lvl3pPr>
            <a:lvl4pPr marL="1371328" indent="0">
              <a:buNone/>
              <a:defRPr sz="1600" b="1"/>
            </a:lvl4pPr>
            <a:lvl5pPr marL="1828434" indent="0">
              <a:buNone/>
              <a:defRPr sz="1600" b="1"/>
            </a:lvl5pPr>
            <a:lvl6pPr marL="2285543" indent="0">
              <a:buNone/>
              <a:defRPr sz="1600" b="1"/>
            </a:lvl6pPr>
            <a:lvl7pPr marL="2742653"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1957388"/>
            <a:ext cx="4848226" cy="3556159"/>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4" y="1381602"/>
            <a:ext cx="4850130" cy="575786"/>
          </a:xfrm>
        </p:spPr>
        <p:txBody>
          <a:bodyPr anchor="b"/>
          <a:lstStyle>
            <a:lvl1pPr marL="0" indent="0">
              <a:buNone/>
              <a:defRPr sz="2400" b="1"/>
            </a:lvl1pPr>
            <a:lvl2pPr marL="457110" indent="0">
              <a:buNone/>
              <a:defRPr sz="2000" b="1"/>
            </a:lvl2pPr>
            <a:lvl3pPr marL="914220" indent="0">
              <a:buNone/>
              <a:defRPr sz="1800" b="1"/>
            </a:lvl3pPr>
            <a:lvl4pPr marL="1371328" indent="0">
              <a:buNone/>
              <a:defRPr sz="1600" b="1"/>
            </a:lvl4pPr>
            <a:lvl5pPr marL="1828434" indent="0">
              <a:buNone/>
              <a:defRPr sz="1600" b="1"/>
            </a:lvl5pPr>
            <a:lvl6pPr marL="2285543" indent="0">
              <a:buNone/>
              <a:defRPr sz="1600" b="1"/>
            </a:lvl6pPr>
            <a:lvl7pPr marL="2742653"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4" y="1957388"/>
            <a:ext cx="4850130" cy="3556159"/>
          </a:xfrm>
          <a:noFill/>
          <a:ln w="9525" algn="ctr">
            <a:noFill/>
            <a:miter lim="800000"/>
            <a:headEnd/>
            <a:tailEnd/>
          </a:ln>
        </p:spPr>
        <p:txBody>
          <a:bodyPr vert="horz" wrap="square" lIns="91422" tIns="45710" rIns="91422" bIns="4571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pn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5692140"/>
            <a:ext cx="10565130"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dirty="0"/>
          </a:p>
        </p:txBody>
      </p:sp>
      <p:sp>
        <p:nvSpPr>
          <p:cNvPr id="19" name="Rectangle 18"/>
          <p:cNvSpPr/>
          <p:nvPr/>
        </p:nvSpPr>
        <p:spPr>
          <a:xfrm>
            <a:off x="50292" y="5692140"/>
            <a:ext cx="10488168"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dirty="0"/>
          </a:p>
        </p:txBody>
      </p:sp>
      <p:sp>
        <p:nvSpPr>
          <p:cNvPr id="1026" name="Rectangle 2"/>
          <p:cNvSpPr>
            <a:spLocks noGrp="1" noChangeArrowheads="1"/>
          </p:cNvSpPr>
          <p:nvPr>
            <p:ph type="title"/>
          </p:nvPr>
        </p:nvSpPr>
        <p:spPr bwMode="auto">
          <a:xfrm>
            <a:off x="278130" y="128595"/>
            <a:ext cx="10149840" cy="732949"/>
          </a:xfrm>
          <a:prstGeom prst="rect">
            <a:avLst/>
          </a:prstGeom>
          <a:noFill/>
          <a:ln w="9525">
            <a:noFill/>
            <a:miter lim="800000"/>
            <a:headEnd/>
            <a:tailEnd/>
          </a:ln>
        </p:spPr>
        <p:txBody>
          <a:bodyPr vert="horz" wrap="square" lIns="91422" tIns="45710" rIns="91422" bIns="4571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00053" y="952980"/>
            <a:ext cx="10161270" cy="4441984"/>
          </a:xfrm>
          <a:prstGeom prst="rect">
            <a:avLst/>
          </a:prstGeom>
          <a:noFill/>
          <a:ln w="9525" algn="ctr">
            <a:noFill/>
            <a:miter lim="800000"/>
            <a:headEnd/>
            <a:tailEnd/>
          </a:ln>
        </p:spPr>
        <p:txBody>
          <a:bodyPr vert="horz" wrap="square" lIns="91422" tIns="45710" rIns="91422" bIns="4571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970520" y="5444967"/>
            <a:ext cx="2560320" cy="185738"/>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800"/>
            </a:lvl1pPr>
          </a:lstStyle>
          <a:p>
            <a:pPr>
              <a:defRPr/>
            </a:pPr>
            <a:fld id="{B6C70261-DCF8-4A97-9502-E8EEF2364CDE}" type="slidenum">
              <a:rPr lang="en-US"/>
              <a:pPr>
                <a:defRPr/>
              </a:pPr>
              <a:t>‹#›</a:t>
            </a:fld>
            <a:endParaRPr lang="en-US" dirty="0"/>
          </a:p>
        </p:txBody>
      </p:sp>
      <p:grpSp>
        <p:nvGrpSpPr>
          <p:cNvPr id="16" name="Group 15"/>
          <p:cNvGrpSpPr/>
          <p:nvPr/>
        </p:nvGrpSpPr>
        <p:grpSpPr>
          <a:xfrm>
            <a:off x="0" y="5648326"/>
            <a:ext cx="10591800" cy="466344"/>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p:nvSpPr>
        <p:spPr bwMode="auto">
          <a:xfrm>
            <a:off x="48520" y="5414805"/>
            <a:ext cx="2533650" cy="221594"/>
          </a:xfrm>
          <a:prstGeom prst="rect">
            <a:avLst/>
          </a:prstGeom>
          <a:noFill/>
          <a:ln w="9525">
            <a:noFill/>
            <a:miter lim="800000"/>
            <a:headEnd/>
            <a:tailEnd/>
          </a:ln>
          <a:effectLst/>
        </p:spPr>
        <p:txBody>
          <a:bodyPr lIns="91422" tIns="45710" rIns="91422" bIns="45710">
            <a:spAutoFit/>
          </a:bodyPr>
          <a:lstStyle/>
          <a:p>
            <a:pPr>
              <a:spcBef>
                <a:spcPct val="50000"/>
              </a:spcBef>
              <a:defRPr/>
            </a:pPr>
            <a:r>
              <a:rPr lang="en-US" sz="800" dirty="0">
                <a:cs typeface="+mn-cs"/>
              </a:rPr>
              <a:t>TI Confidential</a:t>
            </a:r>
            <a:r>
              <a:rPr lang="en-US" sz="800" baseline="0" dirty="0">
                <a:cs typeface="+mn-cs"/>
              </a:rPr>
              <a:t> </a:t>
            </a:r>
            <a:r>
              <a:rPr lang="en-US" sz="800" dirty="0">
                <a:cs typeface="+mn-cs"/>
              </a:rPr>
              <a:t>– NDA Restrictions</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110" algn="l" rtl="0" fontAlgn="base">
        <a:lnSpc>
          <a:spcPct val="85000"/>
        </a:lnSpc>
        <a:spcBef>
          <a:spcPct val="0"/>
        </a:spcBef>
        <a:spcAft>
          <a:spcPct val="0"/>
        </a:spcAft>
        <a:defRPr sz="3200" b="1">
          <a:solidFill>
            <a:srgbClr val="FF0000"/>
          </a:solidFill>
          <a:latin typeface="Arial" charset="0"/>
        </a:defRPr>
      </a:lvl6pPr>
      <a:lvl7pPr marL="914220" algn="l" rtl="0" fontAlgn="base">
        <a:lnSpc>
          <a:spcPct val="85000"/>
        </a:lnSpc>
        <a:spcBef>
          <a:spcPct val="0"/>
        </a:spcBef>
        <a:spcAft>
          <a:spcPct val="0"/>
        </a:spcAft>
        <a:defRPr sz="3200" b="1">
          <a:solidFill>
            <a:srgbClr val="FF0000"/>
          </a:solidFill>
          <a:latin typeface="Arial" charset="0"/>
        </a:defRPr>
      </a:lvl7pPr>
      <a:lvl8pPr marL="1371328" algn="l" rtl="0" fontAlgn="base">
        <a:lnSpc>
          <a:spcPct val="85000"/>
        </a:lnSpc>
        <a:spcBef>
          <a:spcPct val="0"/>
        </a:spcBef>
        <a:spcAft>
          <a:spcPct val="0"/>
        </a:spcAft>
        <a:defRPr sz="3200" b="1">
          <a:solidFill>
            <a:srgbClr val="FF0000"/>
          </a:solidFill>
          <a:latin typeface="Arial" charset="0"/>
        </a:defRPr>
      </a:lvl8pPr>
      <a:lvl9pPr marL="1828434" algn="l" rtl="0" fontAlgn="base">
        <a:lnSpc>
          <a:spcPct val="85000"/>
        </a:lnSpc>
        <a:spcBef>
          <a:spcPct val="0"/>
        </a:spcBef>
        <a:spcAft>
          <a:spcPct val="0"/>
        </a:spcAft>
        <a:defRPr sz="3200" b="1">
          <a:solidFill>
            <a:srgbClr val="FF0000"/>
          </a:solidFill>
          <a:latin typeface="Arial" charset="0"/>
        </a:defRPr>
      </a:lvl9pPr>
    </p:titleStyle>
    <p:bodyStyle>
      <a:lvl1pPr marL="226967" indent="-226967" algn="l" rtl="0" eaLnBrk="0" fontAlgn="base" hangingPunct="0">
        <a:spcBef>
          <a:spcPts val="800"/>
        </a:spcBef>
        <a:spcAft>
          <a:spcPct val="0"/>
        </a:spcAft>
        <a:buChar char="•"/>
        <a:defRPr sz="2000">
          <a:solidFill>
            <a:schemeClr val="tx1"/>
          </a:solidFill>
          <a:latin typeface="+mn-lt"/>
          <a:ea typeface="+mn-ea"/>
          <a:cs typeface="+mn-cs"/>
        </a:defRPr>
      </a:lvl1pPr>
      <a:lvl2pPr marL="574561" indent="-233317" algn="l" rtl="0" eaLnBrk="0" fontAlgn="base" hangingPunct="0">
        <a:spcBef>
          <a:spcPct val="20000"/>
        </a:spcBef>
        <a:spcAft>
          <a:spcPct val="0"/>
        </a:spcAft>
        <a:buChar char="–"/>
        <a:defRPr>
          <a:solidFill>
            <a:schemeClr val="tx1"/>
          </a:solidFill>
          <a:latin typeface="+mn-lt"/>
        </a:defRPr>
      </a:lvl2pPr>
      <a:lvl3pPr marL="853904" indent="-165070" algn="l" rtl="0" eaLnBrk="0" fontAlgn="base" hangingPunct="0">
        <a:spcBef>
          <a:spcPct val="15000"/>
        </a:spcBef>
        <a:spcAft>
          <a:spcPct val="0"/>
        </a:spcAft>
        <a:buChar char="•"/>
        <a:defRPr sz="1800">
          <a:solidFill>
            <a:schemeClr val="tx1"/>
          </a:solidFill>
          <a:latin typeface="+mn-lt"/>
        </a:defRPr>
      </a:lvl3pPr>
      <a:lvl4pPr marL="1201498" indent="-233317" algn="l" rtl="0" eaLnBrk="0" fontAlgn="base" hangingPunct="0">
        <a:spcBef>
          <a:spcPct val="5000"/>
        </a:spcBef>
        <a:spcAft>
          <a:spcPct val="0"/>
        </a:spcAft>
        <a:buChar char="–"/>
        <a:defRPr sz="1800">
          <a:solidFill>
            <a:schemeClr val="tx1"/>
          </a:solidFill>
          <a:latin typeface="+mn-lt"/>
        </a:defRPr>
      </a:lvl4pPr>
      <a:lvl5pPr marL="1488775" indent="-173008" algn="l" rtl="0" eaLnBrk="0" fontAlgn="base" hangingPunct="0">
        <a:spcBef>
          <a:spcPct val="0"/>
        </a:spcBef>
        <a:spcAft>
          <a:spcPct val="0"/>
        </a:spcAft>
        <a:buChar char="»"/>
        <a:defRPr sz="1800">
          <a:solidFill>
            <a:schemeClr val="tx1"/>
          </a:solidFill>
          <a:latin typeface="+mn-lt"/>
        </a:defRPr>
      </a:lvl5pPr>
      <a:lvl6pPr marL="1945885" indent="-173008" algn="l" rtl="0" fontAlgn="base">
        <a:spcBef>
          <a:spcPct val="0"/>
        </a:spcBef>
        <a:spcAft>
          <a:spcPct val="0"/>
        </a:spcAft>
        <a:buChar char="»"/>
        <a:defRPr sz="1600">
          <a:solidFill>
            <a:schemeClr val="tx1"/>
          </a:solidFill>
          <a:latin typeface="+mn-lt"/>
        </a:defRPr>
      </a:lvl6pPr>
      <a:lvl7pPr marL="2402995" indent="-173008" algn="l" rtl="0" fontAlgn="base">
        <a:spcBef>
          <a:spcPct val="0"/>
        </a:spcBef>
        <a:spcAft>
          <a:spcPct val="0"/>
        </a:spcAft>
        <a:buChar char="»"/>
        <a:defRPr sz="1600">
          <a:solidFill>
            <a:schemeClr val="tx1"/>
          </a:solidFill>
          <a:latin typeface="+mn-lt"/>
        </a:defRPr>
      </a:lvl7pPr>
      <a:lvl8pPr marL="2860104" indent="-173008" algn="l" rtl="0" fontAlgn="base">
        <a:spcBef>
          <a:spcPct val="0"/>
        </a:spcBef>
        <a:spcAft>
          <a:spcPct val="0"/>
        </a:spcAft>
        <a:buChar char="»"/>
        <a:defRPr sz="1600">
          <a:solidFill>
            <a:schemeClr val="tx1"/>
          </a:solidFill>
          <a:latin typeface="+mn-lt"/>
        </a:defRPr>
      </a:lvl8pPr>
      <a:lvl9pPr marL="3317213" indent="-173008" algn="l" rtl="0" fontAlgn="base">
        <a:spcBef>
          <a:spcPct val="0"/>
        </a:spcBef>
        <a:spcAft>
          <a:spcPct val="0"/>
        </a:spcAft>
        <a:buChar char="»"/>
        <a:defRPr sz="1600">
          <a:solidFill>
            <a:schemeClr val="tx1"/>
          </a:solidFill>
          <a:latin typeface="+mn-lt"/>
        </a:defRPr>
      </a:lvl9pPr>
    </p:bodyStyle>
    <p:otherStyle>
      <a:defPPr>
        <a:defRPr lang="en-US"/>
      </a:defPPr>
      <a:lvl1pPr marL="0" algn="l" defTabSz="914220" rtl="0" eaLnBrk="1" latinLnBrk="0" hangingPunct="1">
        <a:defRPr sz="1800" kern="1200">
          <a:solidFill>
            <a:schemeClr val="tx1"/>
          </a:solidFill>
          <a:latin typeface="+mn-lt"/>
          <a:ea typeface="+mn-ea"/>
          <a:cs typeface="+mn-cs"/>
        </a:defRPr>
      </a:lvl1pPr>
      <a:lvl2pPr marL="457110"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4" algn="l" defTabSz="914220" rtl="0" eaLnBrk="1" latinLnBrk="0" hangingPunct="1">
        <a:defRPr sz="1800" kern="1200">
          <a:solidFill>
            <a:schemeClr val="tx1"/>
          </a:solidFill>
          <a:latin typeface="+mn-lt"/>
          <a:ea typeface="+mn-ea"/>
          <a:cs typeface="+mn-cs"/>
        </a:defRPr>
      </a:lvl5pPr>
      <a:lvl6pPr marL="2285543" algn="l" defTabSz="914220" rtl="0" eaLnBrk="1" latinLnBrk="0" hangingPunct="1">
        <a:defRPr sz="1800" kern="1200">
          <a:solidFill>
            <a:schemeClr val="tx1"/>
          </a:solidFill>
          <a:latin typeface="+mn-lt"/>
          <a:ea typeface="+mn-ea"/>
          <a:cs typeface="+mn-cs"/>
        </a:defRPr>
      </a:lvl6pPr>
      <a:lvl7pPr marL="2742653"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8" algn="l" defTabSz="91422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5692140"/>
            <a:ext cx="10565130"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dirty="0">
              <a:solidFill>
                <a:srgbClr val="FFFFFF"/>
              </a:solidFill>
            </a:endParaRPr>
          </a:p>
        </p:txBody>
      </p:sp>
      <p:sp>
        <p:nvSpPr>
          <p:cNvPr id="19" name="Rectangle 18"/>
          <p:cNvSpPr/>
          <p:nvPr/>
        </p:nvSpPr>
        <p:spPr>
          <a:xfrm>
            <a:off x="50292" y="5692140"/>
            <a:ext cx="10488168"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dirty="0">
              <a:solidFill>
                <a:srgbClr val="FFFFFF"/>
              </a:solidFill>
            </a:endParaRPr>
          </a:p>
        </p:txBody>
      </p:sp>
      <p:sp>
        <p:nvSpPr>
          <p:cNvPr id="1026" name="Rectangle 2"/>
          <p:cNvSpPr>
            <a:spLocks noGrp="1" noChangeArrowheads="1"/>
          </p:cNvSpPr>
          <p:nvPr>
            <p:ph type="title"/>
          </p:nvPr>
        </p:nvSpPr>
        <p:spPr bwMode="auto">
          <a:xfrm>
            <a:off x="278130" y="128595"/>
            <a:ext cx="10149840" cy="732949"/>
          </a:xfrm>
          <a:prstGeom prst="rect">
            <a:avLst/>
          </a:prstGeom>
          <a:noFill/>
          <a:ln w="9525">
            <a:noFill/>
            <a:miter lim="800000"/>
            <a:headEnd/>
            <a:tailEnd/>
          </a:ln>
        </p:spPr>
        <p:txBody>
          <a:bodyPr vert="horz" wrap="square" lIns="91422" tIns="45710" rIns="91422" bIns="4571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00053" y="952980"/>
            <a:ext cx="10161270" cy="4441984"/>
          </a:xfrm>
          <a:prstGeom prst="rect">
            <a:avLst/>
          </a:prstGeom>
          <a:noFill/>
          <a:ln w="9525" algn="ctr">
            <a:noFill/>
            <a:miter lim="800000"/>
            <a:headEnd/>
            <a:tailEnd/>
          </a:ln>
        </p:spPr>
        <p:txBody>
          <a:bodyPr vert="horz" wrap="square" lIns="91422" tIns="45710" rIns="91422"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7970520" y="5444967"/>
            <a:ext cx="2560320" cy="185738"/>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800"/>
            </a:lvl1pPr>
          </a:lstStyle>
          <a:p>
            <a:pPr>
              <a:defRPr/>
            </a:pPr>
            <a:fld id="{B6C70261-DCF8-4A97-9502-E8EEF2364CDE}" type="slidenum">
              <a:rPr lang="en-US">
                <a:solidFill>
                  <a:srgbClr val="000000"/>
                </a:solidFill>
                <a:cs typeface="Arial" charset="0"/>
              </a:rPr>
              <a:pPr>
                <a:defRPr/>
              </a:pPr>
              <a:t>‹#›</a:t>
            </a:fld>
            <a:endParaRPr lang="en-US" dirty="0">
              <a:solidFill>
                <a:srgbClr val="000000"/>
              </a:solidFill>
              <a:cs typeface="Arial" charset="0"/>
            </a:endParaRPr>
          </a:p>
        </p:txBody>
      </p:sp>
      <p:grpSp>
        <p:nvGrpSpPr>
          <p:cNvPr id="16" name="Group 15"/>
          <p:cNvGrpSpPr/>
          <p:nvPr/>
        </p:nvGrpSpPr>
        <p:grpSpPr>
          <a:xfrm>
            <a:off x="0" y="5648326"/>
            <a:ext cx="10591800" cy="466344"/>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17"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p:nvSpPr>
        <p:spPr bwMode="auto">
          <a:xfrm>
            <a:off x="48520" y="5414805"/>
            <a:ext cx="2533650" cy="221594"/>
          </a:xfrm>
          <a:prstGeom prst="rect">
            <a:avLst/>
          </a:prstGeom>
          <a:noFill/>
          <a:ln w="9525">
            <a:noFill/>
            <a:miter lim="800000"/>
            <a:headEnd/>
            <a:tailEnd/>
          </a:ln>
          <a:effectLst/>
        </p:spPr>
        <p:txBody>
          <a:bodyPr lIns="91422" tIns="45710" rIns="91422" bIns="45710">
            <a:spAutoFit/>
          </a:bodyPr>
          <a:lstStyle/>
          <a:p>
            <a:pPr>
              <a:spcBef>
                <a:spcPct val="50000"/>
              </a:spcBef>
              <a:defRPr/>
            </a:pPr>
            <a:r>
              <a:rPr lang="en-US" sz="800" dirty="0">
                <a:solidFill>
                  <a:srgbClr val="000000"/>
                </a:solidFill>
                <a:cs typeface="Arial" charset="0"/>
              </a:rPr>
              <a:t>TI Confidential – NDA Restrictions</a:t>
            </a:r>
          </a:p>
        </p:txBody>
      </p:sp>
    </p:spTree>
    <p:extLst>
      <p:ext uri="{BB962C8B-B14F-4D97-AF65-F5344CB8AC3E}">
        <p14:creationId xmlns:p14="http://schemas.microsoft.com/office/powerpoint/2010/main" val="193036166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110" algn="l" rtl="0" eaLnBrk="1" fontAlgn="base" hangingPunct="1">
        <a:lnSpc>
          <a:spcPct val="85000"/>
        </a:lnSpc>
        <a:spcBef>
          <a:spcPct val="0"/>
        </a:spcBef>
        <a:spcAft>
          <a:spcPct val="0"/>
        </a:spcAft>
        <a:defRPr sz="3200" b="1">
          <a:solidFill>
            <a:srgbClr val="FF0000"/>
          </a:solidFill>
          <a:latin typeface="Arial" charset="0"/>
        </a:defRPr>
      </a:lvl6pPr>
      <a:lvl7pPr marL="914220" algn="l" rtl="0" eaLnBrk="1" fontAlgn="base" hangingPunct="1">
        <a:lnSpc>
          <a:spcPct val="85000"/>
        </a:lnSpc>
        <a:spcBef>
          <a:spcPct val="0"/>
        </a:spcBef>
        <a:spcAft>
          <a:spcPct val="0"/>
        </a:spcAft>
        <a:defRPr sz="3200" b="1">
          <a:solidFill>
            <a:srgbClr val="FF0000"/>
          </a:solidFill>
          <a:latin typeface="Arial" charset="0"/>
        </a:defRPr>
      </a:lvl7pPr>
      <a:lvl8pPr marL="1371328" algn="l" rtl="0" eaLnBrk="1" fontAlgn="base" hangingPunct="1">
        <a:lnSpc>
          <a:spcPct val="85000"/>
        </a:lnSpc>
        <a:spcBef>
          <a:spcPct val="0"/>
        </a:spcBef>
        <a:spcAft>
          <a:spcPct val="0"/>
        </a:spcAft>
        <a:defRPr sz="3200" b="1">
          <a:solidFill>
            <a:srgbClr val="FF0000"/>
          </a:solidFill>
          <a:latin typeface="Arial" charset="0"/>
        </a:defRPr>
      </a:lvl8pPr>
      <a:lvl9pPr marL="1828434"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6967" indent="-226967" algn="l" rtl="0" eaLnBrk="1" fontAlgn="base" hangingPunct="1">
        <a:spcBef>
          <a:spcPts val="800"/>
        </a:spcBef>
        <a:spcAft>
          <a:spcPct val="0"/>
        </a:spcAft>
        <a:buChar char="•"/>
        <a:defRPr sz="2000">
          <a:solidFill>
            <a:schemeClr val="tx1"/>
          </a:solidFill>
          <a:latin typeface="+mn-lt"/>
          <a:ea typeface="+mn-ea"/>
          <a:cs typeface="+mn-cs"/>
        </a:defRPr>
      </a:lvl1pPr>
      <a:lvl2pPr marL="574561" indent="-233317" algn="l" rtl="0" eaLnBrk="1" fontAlgn="base" hangingPunct="1">
        <a:spcBef>
          <a:spcPct val="20000"/>
        </a:spcBef>
        <a:spcAft>
          <a:spcPct val="0"/>
        </a:spcAft>
        <a:buChar char="–"/>
        <a:defRPr>
          <a:solidFill>
            <a:schemeClr val="tx1"/>
          </a:solidFill>
          <a:latin typeface="+mn-lt"/>
        </a:defRPr>
      </a:lvl2pPr>
      <a:lvl3pPr marL="853904" indent="-165070" algn="l" rtl="0" eaLnBrk="1" fontAlgn="base" hangingPunct="1">
        <a:spcBef>
          <a:spcPct val="15000"/>
        </a:spcBef>
        <a:spcAft>
          <a:spcPct val="0"/>
        </a:spcAft>
        <a:buChar char="•"/>
        <a:defRPr sz="1800">
          <a:solidFill>
            <a:schemeClr val="tx1"/>
          </a:solidFill>
          <a:latin typeface="+mn-lt"/>
        </a:defRPr>
      </a:lvl3pPr>
      <a:lvl4pPr marL="1201498" indent="-233317" algn="l" rtl="0" eaLnBrk="1" fontAlgn="base" hangingPunct="1">
        <a:spcBef>
          <a:spcPct val="5000"/>
        </a:spcBef>
        <a:spcAft>
          <a:spcPct val="0"/>
        </a:spcAft>
        <a:buChar char="–"/>
        <a:defRPr sz="1800">
          <a:solidFill>
            <a:schemeClr val="tx1"/>
          </a:solidFill>
          <a:latin typeface="+mn-lt"/>
        </a:defRPr>
      </a:lvl4pPr>
      <a:lvl5pPr marL="1488775" indent="-173008" algn="l" rtl="0" eaLnBrk="1" fontAlgn="base" hangingPunct="1">
        <a:spcBef>
          <a:spcPct val="0"/>
        </a:spcBef>
        <a:spcAft>
          <a:spcPct val="0"/>
        </a:spcAft>
        <a:buChar char="»"/>
        <a:defRPr sz="1800">
          <a:solidFill>
            <a:schemeClr val="tx1"/>
          </a:solidFill>
          <a:latin typeface="+mn-lt"/>
        </a:defRPr>
      </a:lvl5pPr>
      <a:lvl6pPr marL="1945885" indent="-173008" algn="l" rtl="0" eaLnBrk="1" fontAlgn="base" hangingPunct="1">
        <a:spcBef>
          <a:spcPct val="0"/>
        </a:spcBef>
        <a:spcAft>
          <a:spcPct val="0"/>
        </a:spcAft>
        <a:buChar char="»"/>
        <a:defRPr sz="1600">
          <a:solidFill>
            <a:schemeClr val="tx1"/>
          </a:solidFill>
          <a:latin typeface="+mn-lt"/>
        </a:defRPr>
      </a:lvl6pPr>
      <a:lvl7pPr marL="2402995" indent="-173008" algn="l" rtl="0" eaLnBrk="1" fontAlgn="base" hangingPunct="1">
        <a:spcBef>
          <a:spcPct val="0"/>
        </a:spcBef>
        <a:spcAft>
          <a:spcPct val="0"/>
        </a:spcAft>
        <a:buChar char="»"/>
        <a:defRPr sz="1600">
          <a:solidFill>
            <a:schemeClr val="tx1"/>
          </a:solidFill>
          <a:latin typeface="+mn-lt"/>
        </a:defRPr>
      </a:lvl7pPr>
      <a:lvl8pPr marL="2860104" indent="-173008" algn="l" rtl="0" eaLnBrk="1" fontAlgn="base" hangingPunct="1">
        <a:spcBef>
          <a:spcPct val="0"/>
        </a:spcBef>
        <a:spcAft>
          <a:spcPct val="0"/>
        </a:spcAft>
        <a:buChar char="»"/>
        <a:defRPr sz="1600">
          <a:solidFill>
            <a:schemeClr val="tx1"/>
          </a:solidFill>
          <a:latin typeface="+mn-lt"/>
        </a:defRPr>
      </a:lvl8pPr>
      <a:lvl9pPr marL="3317213" indent="-17300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220" rtl="0" eaLnBrk="1" latinLnBrk="0" hangingPunct="1">
        <a:defRPr sz="1800" kern="1200">
          <a:solidFill>
            <a:schemeClr val="tx1"/>
          </a:solidFill>
          <a:latin typeface="+mn-lt"/>
          <a:ea typeface="+mn-ea"/>
          <a:cs typeface="+mn-cs"/>
        </a:defRPr>
      </a:lvl1pPr>
      <a:lvl2pPr marL="457110"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4" algn="l" defTabSz="914220" rtl="0" eaLnBrk="1" latinLnBrk="0" hangingPunct="1">
        <a:defRPr sz="1800" kern="1200">
          <a:solidFill>
            <a:schemeClr val="tx1"/>
          </a:solidFill>
          <a:latin typeface="+mn-lt"/>
          <a:ea typeface="+mn-ea"/>
          <a:cs typeface="+mn-cs"/>
        </a:defRPr>
      </a:lvl5pPr>
      <a:lvl6pPr marL="2285543" algn="l" defTabSz="914220" rtl="0" eaLnBrk="1" latinLnBrk="0" hangingPunct="1">
        <a:defRPr sz="1800" kern="1200">
          <a:solidFill>
            <a:schemeClr val="tx1"/>
          </a:solidFill>
          <a:latin typeface="+mn-lt"/>
          <a:ea typeface="+mn-ea"/>
          <a:cs typeface="+mn-cs"/>
        </a:defRPr>
      </a:lvl6pPr>
      <a:lvl7pPr marL="2742653"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8" algn="l" defTabSz="91422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5692140"/>
            <a:ext cx="10565130"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dirty="0">
              <a:solidFill>
                <a:srgbClr val="FFFFFF"/>
              </a:solidFill>
            </a:endParaRPr>
          </a:p>
        </p:txBody>
      </p:sp>
      <p:sp>
        <p:nvSpPr>
          <p:cNvPr id="19" name="Rectangle 18"/>
          <p:cNvSpPr/>
          <p:nvPr/>
        </p:nvSpPr>
        <p:spPr>
          <a:xfrm>
            <a:off x="50292" y="5692140"/>
            <a:ext cx="10488168"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dirty="0">
              <a:solidFill>
                <a:srgbClr val="FFFFFF"/>
              </a:solidFill>
            </a:endParaRPr>
          </a:p>
        </p:txBody>
      </p:sp>
      <p:sp>
        <p:nvSpPr>
          <p:cNvPr id="1026" name="Rectangle 2"/>
          <p:cNvSpPr>
            <a:spLocks noGrp="1" noChangeArrowheads="1"/>
          </p:cNvSpPr>
          <p:nvPr>
            <p:ph type="title"/>
          </p:nvPr>
        </p:nvSpPr>
        <p:spPr bwMode="auto">
          <a:xfrm>
            <a:off x="278130" y="128595"/>
            <a:ext cx="10149840" cy="732949"/>
          </a:xfrm>
          <a:prstGeom prst="rect">
            <a:avLst/>
          </a:prstGeom>
          <a:noFill/>
          <a:ln w="9525">
            <a:noFill/>
            <a:miter lim="800000"/>
            <a:headEnd/>
            <a:tailEnd/>
          </a:ln>
        </p:spPr>
        <p:txBody>
          <a:bodyPr vert="horz" wrap="square" lIns="91422" tIns="45710" rIns="91422" bIns="4571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00053" y="952980"/>
            <a:ext cx="10161270" cy="4441984"/>
          </a:xfrm>
          <a:prstGeom prst="rect">
            <a:avLst/>
          </a:prstGeom>
          <a:noFill/>
          <a:ln w="9525" algn="ctr">
            <a:noFill/>
            <a:miter lim="800000"/>
            <a:headEnd/>
            <a:tailEnd/>
          </a:ln>
        </p:spPr>
        <p:txBody>
          <a:bodyPr vert="horz" wrap="square" lIns="91422" tIns="45710" rIns="91422"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7970520" y="5444967"/>
            <a:ext cx="2560320" cy="185738"/>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800"/>
            </a:lvl1pPr>
          </a:lstStyle>
          <a:p>
            <a:pPr>
              <a:defRPr/>
            </a:pPr>
            <a:fld id="{B6C70261-DCF8-4A97-9502-E8EEF2364CDE}" type="slidenum">
              <a:rPr lang="en-US">
                <a:solidFill>
                  <a:srgbClr val="000000"/>
                </a:solidFill>
                <a:cs typeface="Arial" charset="0"/>
              </a:rPr>
              <a:pPr>
                <a:defRPr/>
              </a:pPr>
              <a:t>‹#›</a:t>
            </a:fld>
            <a:endParaRPr lang="en-US" dirty="0">
              <a:solidFill>
                <a:srgbClr val="000000"/>
              </a:solidFill>
              <a:cs typeface="Arial" charset="0"/>
            </a:endParaRPr>
          </a:p>
        </p:txBody>
      </p:sp>
      <p:grpSp>
        <p:nvGrpSpPr>
          <p:cNvPr id="16" name="Group 15"/>
          <p:cNvGrpSpPr/>
          <p:nvPr/>
        </p:nvGrpSpPr>
        <p:grpSpPr>
          <a:xfrm>
            <a:off x="0" y="5648326"/>
            <a:ext cx="10591800" cy="466344"/>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17"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p:nvSpPr>
        <p:spPr bwMode="auto">
          <a:xfrm>
            <a:off x="48520" y="5414805"/>
            <a:ext cx="2533650" cy="221594"/>
          </a:xfrm>
          <a:prstGeom prst="rect">
            <a:avLst/>
          </a:prstGeom>
          <a:noFill/>
          <a:ln w="9525">
            <a:noFill/>
            <a:miter lim="800000"/>
            <a:headEnd/>
            <a:tailEnd/>
          </a:ln>
          <a:effectLst/>
        </p:spPr>
        <p:txBody>
          <a:bodyPr lIns="91422" tIns="45710" rIns="91422" bIns="45710">
            <a:spAutoFit/>
          </a:bodyPr>
          <a:lstStyle/>
          <a:p>
            <a:pPr>
              <a:spcBef>
                <a:spcPct val="50000"/>
              </a:spcBef>
              <a:defRPr/>
            </a:pPr>
            <a:r>
              <a:rPr lang="en-US" sz="800" dirty="0">
                <a:solidFill>
                  <a:srgbClr val="000000"/>
                </a:solidFill>
                <a:cs typeface="Arial" charset="0"/>
              </a:rPr>
              <a:t>TI Confidential – NDA Restrictions</a:t>
            </a:r>
          </a:p>
        </p:txBody>
      </p:sp>
    </p:spTree>
    <p:extLst>
      <p:ext uri="{BB962C8B-B14F-4D97-AF65-F5344CB8AC3E}">
        <p14:creationId xmlns:p14="http://schemas.microsoft.com/office/powerpoint/2010/main" val="161732000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110" algn="l" rtl="0" eaLnBrk="1" fontAlgn="base" hangingPunct="1">
        <a:lnSpc>
          <a:spcPct val="85000"/>
        </a:lnSpc>
        <a:spcBef>
          <a:spcPct val="0"/>
        </a:spcBef>
        <a:spcAft>
          <a:spcPct val="0"/>
        </a:spcAft>
        <a:defRPr sz="3200" b="1">
          <a:solidFill>
            <a:srgbClr val="FF0000"/>
          </a:solidFill>
          <a:latin typeface="Arial" charset="0"/>
        </a:defRPr>
      </a:lvl6pPr>
      <a:lvl7pPr marL="914220" algn="l" rtl="0" eaLnBrk="1" fontAlgn="base" hangingPunct="1">
        <a:lnSpc>
          <a:spcPct val="85000"/>
        </a:lnSpc>
        <a:spcBef>
          <a:spcPct val="0"/>
        </a:spcBef>
        <a:spcAft>
          <a:spcPct val="0"/>
        </a:spcAft>
        <a:defRPr sz="3200" b="1">
          <a:solidFill>
            <a:srgbClr val="FF0000"/>
          </a:solidFill>
          <a:latin typeface="Arial" charset="0"/>
        </a:defRPr>
      </a:lvl7pPr>
      <a:lvl8pPr marL="1371328" algn="l" rtl="0" eaLnBrk="1" fontAlgn="base" hangingPunct="1">
        <a:lnSpc>
          <a:spcPct val="85000"/>
        </a:lnSpc>
        <a:spcBef>
          <a:spcPct val="0"/>
        </a:spcBef>
        <a:spcAft>
          <a:spcPct val="0"/>
        </a:spcAft>
        <a:defRPr sz="3200" b="1">
          <a:solidFill>
            <a:srgbClr val="FF0000"/>
          </a:solidFill>
          <a:latin typeface="Arial" charset="0"/>
        </a:defRPr>
      </a:lvl8pPr>
      <a:lvl9pPr marL="1828434"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6967" indent="-226967" algn="l" rtl="0" eaLnBrk="1" fontAlgn="base" hangingPunct="1">
        <a:spcBef>
          <a:spcPts val="800"/>
        </a:spcBef>
        <a:spcAft>
          <a:spcPct val="0"/>
        </a:spcAft>
        <a:buChar char="•"/>
        <a:defRPr sz="2000">
          <a:solidFill>
            <a:schemeClr val="tx1"/>
          </a:solidFill>
          <a:latin typeface="+mn-lt"/>
          <a:ea typeface="+mn-ea"/>
          <a:cs typeface="+mn-cs"/>
        </a:defRPr>
      </a:lvl1pPr>
      <a:lvl2pPr marL="574561" indent="-233317" algn="l" rtl="0" eaLnBrk="1" fontAlgn="base" hangingPunct="1">
        <a:spcBef>
          <a:spcPct val="20000"/>
        </a:spcBef>
        <a:spcAft>
          <a:spcPct val="0"/>
        </a:spcAft>
        <a:buChar char="–"/>
        <a:defRPr>
          <a:solidFill>
            <a:schemeClr val="tx1"/>
          </a:solidFill>
          <a:latin typeface="+mn-lt"/>
        </a:defRPr>
      </a:lvl2pPr>
      <a:lvl3pPr marL="853904" indent="-165070" algn="l" rtl="0" eaLnBrk="1" fontAlgn="base" hangingPunct="1">
        <a:spcBef>
          <a:spcPct val="15000"/>
        </a:spcBef>
        <a:spcAft>
          <a:spcPct val="0"/>
        </a:spcAft>
        <a:buChar char="•"/>
        <a:defRPr sz="1800">
          <a:solidFill>
            <a:schemeClr val="tx1"/>
          </a:solidFill>
          <a:latin typeface="+mn-lt"/>
        </a:defRPr>
      </a:lvl3pPr>
      <a:lvl4pPr marL="1201498" indent="-233317" algn="l" rtl="0" eaLnBrk="1" fontAlgn="base" hangingPunct="1">
        <a:spcBef>
          <a:spcPct val="5000"/>
        </a:spcBef>
        <a:spcAft>
          <a:spcPct val="0"/>
        </a:spcAft>
        <a:buChar char="–"/>
        <a:defRPr sz="1800">
          <a:solidFill>
            <a:schemeClr val="tx1"/>
          </a:solidFill>
          <a:latin typeface="+mn-lt"/>
        </a:defRPr>
      </a:lvl4pPr>
      <a:lvl5pPr marL="1488775" indent="-173008" algn="l" rtl="0" eaLnBrk="1" fontAlgn="base" hangingPunct="1">
        <a:spcBef>
          <a:spcPct val="0"/>
        </a:spcBef>
        <a:spcAft>
          <a:spcPct val="0"/>
        </a:spcAft>
        <a:buChar char="»"/>
        <a:defRPr sz="1800">
          <a:solidFill>
            <a:schemeClr val="tx1"/>
          </a:solidFill>
          <a:latin typeface="+mn-lt"/>
        </a:defRPr>
      </a:lvl5pPr>
      <a:lvl6pPr marL="1945885" indent="-173008" algn="l" rtl="0" eaLnBrk="1" fontAlgn="base" hangingPunct="1">
        <a:spcBef>
          <a:spcPct val="0"/>
        </a:spcBef>
        <a:spcAft>
          <a:spcPct val="0"/>
        </a:spcAft>
        <a:buChar char="»"/>
        <a:defRPr sz="1600">
          <a:solidFill>
            <a:schemeClr val="tx1"/>
          </a:solidFill>
          <a:latin typeface="+mn-lt"/>
        </a:defRPr>
      </a:lvl6pPr>
      <a:lvl7pPr marL="2402995" indent="-173008" algn="l" rtl="0" eaLnBrk="1" fontAlgn="base" hangingPunct="1">
        <a:spcBef>
          <a:spcPct val="0"/>
        </a:spcBef>
        <a:spcAft>
          <a:spcPct val="0"/>
        </a:spcAft>
        <a:buChar char="»"/>
        <a:defRPr sz="1600">
          <a:solidFill>
            <a:schemeClr val="tx1"/>
          </a:solidFill>
          <a:latin typeface="+mn-lt"/>
        </a:defRPr>
      </a:lvl7pPr>
      <a:lvl8pPr marL="2860104" indent="-173008" algn="l" rtl="0" eaLnBrk="1" fontAlgn="base" hangingPunct="1">
        <a:spcBef>
          <a:spcPct val="0"/>
        </a:spcBef>
        <a:spcAft>
          <a:spcPct val="0"/>
        </a:spcAft>
        <a:buChar char="»"/>
        <a:defRPr sz="1600">
          <a:solidFill>
            <a:schemeClr val="tx1"/>
          </a:solidFill>
          <a:latin typeface="+mn-lt"/>
        </a:defRPr>
      </a:lvl8pPr>
      <a:lvl9pPr marL="3317213" indent="-17300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220" rtl="0" eaLnBrk="1" latinLnBrk="0" hangingPunct="1">
        <a:defRPr sz="1800" kern="1200">
          <a:solidFill>
            <a:schemeClr val="tx1"/>
          </a:solidFill>
          <a:latin typeface="+mn-lt"/>
          <a:ea typeface="+mn-ea"/>
          <a:cs typeface="+mn-cs"/>
        </a:defRPr>
      </a:lvl1pPr>
      <a:lvl2pPr marL="457110"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4" algn="l" defTabSz="914220" rtl="0" eaLnBrk="1" latinLnBrk="0" hangingPunct="1">
        <a:defRPr sz="1800" kern="1200">
          <a:solidFill>
            <a:schemeClr val="tx1"/>
          </a:solidFill>
          <a:latin typeface="+mn-lt"/>
          <a:ea typeface="+mn-ea"/>
          <a:cs typeface="+mn-cs"/>
        </a:defRPr>
      </a:lvl5pPr>
      <a:lvl6pPr marL="2285543" algn="l" defTabSz="914220" rtl="0" eaLnBrk="1" latinLnBrk="0" hangingPunct="1">
        <a:defRPr sz="1800" kern="1200">
          <a:solidFill>
            <a:schemeClr val="tx1"/>
          </a:solidFill>
          <a:latin typeface="+mn-lt"/>
          <a:ea typeface="+mn-ea"/>
          <a:cs typeface="+mn-cs"/>
        </a:defRPr>
      </a:lvl6pPr>
      <a:lvl7pPr marL="2742653"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8" algn="l" defTabSz="91422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5692140"/>
            <a:ext cx="10565130"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dirty="0">
              <a:solidFill>
                <a:srgbClr val="FFFFFF"/>
              </a:solidFill>
            </a:endParaRPr>
          </a:p>
        </p:txBody>
      </p:sp>
      <p:sp>
        <p:nvSpPr>
          <p:cNvPr id="19" name="Rectangle 18"/>
          <p:cNvSpPr/>
          <p:nvPr/>
        </p:nvSpPr>
        <p:spPr>
          <a:xfrm>
            <a:off x="50292" y="5692140"/>
            <a:ext cx="10488168"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dirty="0">
              <a:solidFill>
                <a:srgbClr val="FFFFFF"/>
              </a:solidFill>
            </a:endParaRPr>
          </a:p>
        </p:txBody>
      </p:sp>
      <p:sp>
        <p:nvSpPr>
          <p:cNvPr id="1026" name="Rectangle 2"/>
          <p:cNvSpPr>
            <a:spLocks noGrp="1" noChangeArrowheads="1"/>
          </p:cNvSpPr>
          <p:nvPr>
            <p:ph type="title"/>
          </p:nvPr>
        </p:nvSpPr>
        <p:spPr bwMode="auto">
          <a:xfrm>
            <a:off x="278130" y="128595"/>
            <a:ext cx="10149840" cy="732949"/>
          </a:xfrm>
          <a:prstGeom prst="rect">
            <a:avLst/>
          </a:prstGeom>
          <a:noFill/>
          <a:ln w="9525">
            <a:noFill/>
            <a:miter lim="800000"/>
            <a:headEnd/>
            <a:tailEnd/>
          </a:ln>
        </p:spPr>
        <p:txBody>
          <a:bodyPr vert="horz" wrap="square" lIns="91422" tIns="45710" rIns="91422" bIns="4571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00053" y="952980"/>
            <a:ext cx="10161270" cy="4441984"/>
          </a:xfrm>
          <a:prstGeom prst="rect">
            <a:avLst/>
          </a:prstGeom>
          <a:noFill/>
          <a:ln w="9525" algn="ctr">
            <a:noFill/>
            <a:miter lim="800000"/>
            <a:headEnd/>
            <a:tailEnd/>
          </a:ln>
        </p:spPr>
        <p:txBody>
          <a:bodyPr vert="horz" wrap="square" lIns="91422" tIns="45710" rIns="91422"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7970520" y="5444967"/>
            <a:ext cx="2560320" cy="185738"/>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800"/>
            </a:lvl1pPr>
          </a:lstStyle>
          <a:p>
            <a:pPr>
              <a:defRPr/>
            </a:pPr>
            <a:fld id="{B6C70261-DCF8-4A97-9502-E8EEF2364CDE}" type="slidenum">
              <a:rPr lang="en-US">
                <a:solidFill>
                  <a:srgbClr val="000000"/>
                </a:solidFill>
                <a:cs typeface="Arial" charset="0"/>
              </a:rPr>
              <a:pPr>
                <a:defRPr/>
              </a:pPr>
              <a:t>‹#›</a:t>
            </a:fld>
            <a:endParaRPr lang="en-US" dirty="0">
              <a:solidFill>
                <a:srgbClr val="000000"/>
              </a:solidFill>
              <a:cs typeface="Arial" charset="0"/>
            </a:endParaRPr>
          </a:p>
        </p:txBody>
      </p:sp>
      <p:grpSp>
        <p:nvGrpSpPr>
          <p:cNvPr id="16" name="Group 15"/>
          <p:cNvGrpSpPr/>
          <p:nvPr/>
        </p:nvGrpSpPr>
        <p:grpSpPr>
          <a:xfrm>
            <a:off x="0" y="5648326"/>
            <a:ext cx="10591800" cy="466344"/>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17"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p:nvSpPr>
        <p:spPr bwMode="auto">
          <a:xfrm>
            <a:off x="48520" y="5414805"/>
            <a:ext cx="2533650" cy="221594"/>
          </a:xfrm>
          <a:prstGeom prst="rect">
            <a:avLst/>
          </a:prstGeom>
          <a:noFill/>
          <a:ln w="9525">
            <a:noFill/>
            <a:miter lim="800000"/>
            <a:headEnd/>
            <a:tailEnd/>
          </a:ln>
          <a:effectLst/>
        </p:spPr>
        <p:txBody>
          <a:bodyPr lIns="91422" tIns="45710" rIns="91422" bIns="45710">
            <a:spAutoFit/>
          </a:bodyPr>
          <a:lstStyle/>
          <a:p>
            <a:pPr>
              <a:spcBef>
                <a:spcPct val="50000"/>
              </a:spcBef>
              <a:defRPr/>
            </a:pPr>
            <a:r>
              <a:rPr lang="en-US" sz="800" dirty="0">
                <a:solidFill>
                  <a:srgbClr val="000000"/>
                </a:solidFill>
                <a:cs typeface="Arial" charset="0"/>
              </a:rPr>
              <a:t>TI Confidential – NDA Restrictions</a:t>
            </a:r>
          </a:p>
        </p:txBody>
      </p:sp>
    </p:spTree>
    <p:extLst>
      <p:ext uri="{BB962C8B-B14F-4D97-AF65-F5344CB8AC3E}">
        <p14:creationId xmlns:p14="http://schemas.microsoft.com/office/powerpoint/2010/main" val="37640297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hf hdr="0" ftr="0" dt="0"/>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110" algn="l" rtl="0" eaLnBrk="1" fontAlgn="base" hangingPunct="1">
        <a:lnSpc>
          <a:spcPct val="85000"/>
        </a:lnSpc>
        <a:spcBef>
          <a:spcPct val="0"/>
        </a:spcBef>
        <a:spcAft>
          <a:spcPct val="0"/>
        </a:spcAft>
        <a:defRPr sz="3200" b="1">
          <a:solidFill>
            <a:srgbClr val="FF0000"/>
          </a:solidFill>
          <a:latin typeface="Arial" charset="0"/>
        </a:defRPr>
      </a:lvl6pPr>
      <a:lvl7pPr marL="914220" algn="l" rtl="0" eaLnBrk="1" fontAlgn="base" hangingPunct="1">
        <a:lnSpc>
          <a:spcPct val="85000"/>
        </a:lnSpc>
        <a:spcBef>
          <a:spcPct val="0"/>
        </a:spcBef>
        <a:spcAft>
          <a:spcPct val="0"/>
        </a:spcAft>
        <a:defRPr sz="3200" b="1">
          <a:solidFill>
            <a:srgbClr val="FF0000"/>
          </a:solidFill>
          <a:latin typeface="Arial" charset="0"/>
        </a:defRPr>
      </a:lvl7pPr>
      <a:lvl8pPr marL="1371328" algn="l" rtl="0" eaLnBrk="1" fontAlgn="base" hangingPunct="1">
        <a:lnSpc>
          <a:spcPct val="85000"/>
        </a:lnSpc>
        <a:spcBef>
          <a:spcPct val="0"/>
        </a:spcBef>
        <a:spcAft>
          <a:spcPct val="0"/>
        </a:spcAft>
        <a:defRPr sz="3200" b="1">
          <a:solidFill>
            <a:srgbClr val="FF0000"/>
          </a:solidFill>
          <a:latin typeface="Arial" charset="0"/>
        </a:defRPr>
      </a:lvl8pPr>
      <a:lvl9pPr marL="1828434"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6967" indent="-226967" algn="l" rtl="0" eaLnBrk="1" fontAlgn="base" hangingPunct="1">
        <a:spcBef>
          <a:spcPts val="800"/>
        </a:spcBef>
        <a:spcAft>
          <a:spcPct val="0"/>
        </a:spcAft>
        <a:buChar char="•"/>
        <a:defRPr sz="2000">
          <a:solidFill>
            <a:schemeClr val="tx1"/>
          </a:solidFill>
          <a:latin typeface="+mn-lt"/>
          <a:ea typeface="+mn-ea"/>
          <a:cs typeface="+mn-cs"/>
        </a:defRPr>
      </a:lvl1pPr>
      <a:lvl2pPr marL="574561" indent="-233317" algn="l" rtl="0" eaLnBrk="1" fontAlgn="base" hangingPunct="1">
        <a:spcBef>
          <a:spcPct val="20000"/>
        </a:spcBef>
        <a:spcAft>
          <a:spcPct val="0"/>
        </a:spcAft>
        <a:buChar char="–"/>
        <a:defRPr>
          <a:solidFill>
            <a:schemeClr val="tx1"/>
          </a:solidFill>
          <a:latin typeface="+mn-lt"/>
        </a:defRPr>
      </a:lvl2pPr>
      <a:lvl3pPr marL="853904" indent="-165070" algn="l" rtl="0" eaLnBrk="1" fontAlgn="base" hangingPunct="1">
        <a:spcBef>
          <a:spcPct val="15000"/>
        </a:spcBef>
        <a:spcAft>
          <a:spcPct val="0"/>
        </a:spcAft>
        <a:buChar char="•"/>
        <a:defRPr sz="1800">
          <a:solidFill>
            <a:schemeClr val="tx1"/>
          </a:solidFill>
          <a:latin typeface="+mn-lt"/>
        </a:defRPr>
      </a:lvl3pPr>
      <a:lvl4pPr marL="1201498" indent="-233317" algn="l" rtl="0" eaLnBrk="1" fontAlgn="base" hangingPunct="1">
        <a:spcBef>
          <a:spcPct val="5000"/>
        </a:spcBef>
        <a:spcAft>
          <a:spcPct val="0"/>
        </a:spcAft>
        <a:buChar char="–"/>
        <a:defRPr sz="1800">
          <a:solidFill>
            <a:schemeClr val="tx1"/>
          </a:solidFill>
          <a:latin typeface="+mn-lt"/>
        </a:defRPr>
      </a:lvl4pPr>
      <a:lvl5pPr marL="1488775" indent="-173008" algn="l" rtl="0" eaLnBrk="1" fontAlgn="base" hangingPunct="1">
        <a:spcBef>
          <a:spcPct val="0"/>
        </a:spcBef>
        <a:spcAft>
          <a:spcPct val="0"/>
        </a:spcAft>
        <a:buChar char="»"/>
        <a:defRPr sz="1800">
          <a:solidFill>
            <a:schemeClr val="tx1"/>
          </a:solidFill>
          <a:latin typeface="+mn-lt"/>
        </a:defRPr>
      </a:lvl5pPr>
      <a:lvl6pPr marL="1945885" indent="-173008" algn="l" rtl="0" eaLnBrk="1" fontAlgn="base" hangingPunct="1">
        <a:spcBef>
          <a:spcPct val="0"/>
        </a:spcBef>
        <a:spcAft>
          <a:spcPct val="0"/>
        </a:spcAft>
        <a:buChar char="»"/>
        <a:defRPr sz="1600">
          <a:solidFill>
            <a:schemeClr val="tx1"/>
          </a:solidFill>
          <a:latin typeface="+mn-lt"/>
        </a:defRPr>
      </a:lvl6pPr>
      <a:lvl7pPr marL="2402995" indent="-173008" algn="l" rtl="0" eaLnBrk="1" fontAlgn="base" hangingPunct="1">
        <a:spcBef>
          <a:spcPct val="0"/>
        </a:spcBef>
        <a:spcAft>
          <a:spcPct val="0"/>
        </a:spcAft>
        <a:buChar char="»"/>
        <a:defRPr sz="1600">
          <a:solidFill>
            <a:schemeClr val="tx1"/>
          </a:solidFill>
          <a:latin typeface="+mn-lt"/>
        </a:defRPr>
      </a:lvl7pPr>
      <a:lvl8pPr marL="2860104" indent="-173008" algn="l" rtl="0" eaLnBrk="1" fontAlgn="base" hangingPunct="1">
        <a:spcBef>
          <a:spcPct val="0"/>
        </a:spcBef>
        <a:spcAft>
          <a:spcPct val="0"/>
        </a:spcAft>
        <a:buChar char="»"/>
        <a:defRPr sz="1600">
          <a:solidFill>
            <a:schemeClr val="tx1"/>
          </a:solidFill>
          <a:latin typeface="+mn-lt"/>
        </a:defRPr>
      </a:lvl8pPr>
      <a:lvl9pPr marL="3317213" indent="-17300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220" rtl="0" eaLnBrk="1" latinLnBrk="0" hangingPunct="1">
        <a:defRPr sz="1800" kern="1200">
          <a:solidFill>
            <a:schemeClr val="tx1"/>
          </a:solidFill>
          <a:latin typeface="+mn-lt"/>
          <a:ea typeface="+mn-ea"/>
          <a:cs typeface="+mn-cs"/>
        </a:defRPr>
      </a:lvl1pPr>
      <a:lvl2pPr marL="457110"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4" algn="l" defTabSz="914220" rtl="0" eaLnBrk="1" latinLnBrk="0" hangingPunct="1">
        <a:defRPr sz="1800" kern="1200">
          <a:solidFill>
            <a:schemeClr val="tx1"/>
          </a:solidFill>
          <a:latin typeface="+mn-lt"/>
          <a:ea typeface="+mn-ea"/>
          <a:cs typeface="+mn-cs"/>
        </a:defRPr>
      </a:lvl5pPr>
      <a:lvl6pPr marL="2285543" algn="l" defTabSz="914220" rtl="0" eaLnBrk="1" latinLnBrk="0" hangingPunct="1">
        <a:defRPr sz="1800" kern="1200">
          <a:solidFill>
            <a:schemeClr val="tx1"/>
          </a:solidFill>
          <a:latin typeface="+mn-lt"/>
          <a:ea typeface="+mn-ea"/>
          <a:cs typeface="+mn-cs"/>
        </a:defRPr>
      </a:lvl6pPr>
      <a:lvl7pPr marL="2742653"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8" algn="l" defTabSz="91422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2" y="5692140"/>
            <a:ext cx="10565130"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anchor="ctr"/>
          <a:lstStyle/>
          <a:p>
            <a:pPr algn="ctr" defTabSz="822960">
              <a:defRPr/>
            </a:pPr>
            <a:endParaRPr lang="en-US" sz="1600" dirty="0">
              <a:solidFill>
                <a:srgbClr val="FFFFFF"/>
              </a:solidFill>
            </a:endParaRPr>
          </a:p>
        </p:txBody>
      </p:sp>
      <p:sp>
        <p:nvSpPr>
          <p:cNvPr id="19" name="Rectangle 18"/>
          <p:cNvSpPr/>
          <p:nvPr userDrawn="1"/>
        </p:nvSpPr>
        <p:spPr>
          <a:xfrm>
            <a:off x="49532" y="5692140"/>
            <a:ext cx="10488930"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anchor="ctr"/>
          <a:lstStyle/>
          <a:p>
            <a:pPr algn="ctr" defTabSz="822960">
              <a:defRPr/>
            </a:pPr>
            <a:endParaRPr lang="en-US" sz="1600" dirty="0">
              <a:solidFill>
                <a:srgbClr val="FFFFFF"/>
              </a:solidFill>
            </a:endParaRPr>
          </a:p>
        </p:txBody>
      </p:sp>
      <p:sp>
        <p:nvSpPr>
          <p:cNvPr id="1029" name="Rectangle 2"/>
          <p:cNvSpPr>
            <a:spLocks noGrp="1" noChangeArrowheads="1"/>
          </p:cNvSpPr>
          <p:nvPr>
            <p:ph type="title"/>
          </p:nvPr>
        </p:nvSpPr>
        <p:spPr bwMode="auto">
          <a:xfrm>
            <a:off x="278130" y="128588"/>
            <a:ext cx="10149840" cy="732949"/>
          </a:xfrm>
          <a:prstGeom prst="rect">
            <a:avLst/>
          </a:prstGeom>
          <a:noFill/>
          <a:ln w="9525">
            <a:noFill/>
            <a:miter lim="800000"/>
            <a:headEnd/>
            <a:tailEnd/>
          </a:ln>
        </p:spPr>
        <p:txBody>
          <a:bodyPr vert="horz" wrap="square" lIns="109728" tIns="54864" rIns="109728" bIns="54864"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400052" y="952978"/>
            <a:ext cx="10161270" cy="4441984"/>
          </a:xfrm>
          <a:prstGeom prst="rect">
            <a:avLst/>
          </a:prstGeom>
          <a:noFill/>
          <a:ln w="9525" algn="ctr">
            <a:noFill/>
            <a:miter lim="800000"/>
            <a:headEnd/>
            <a:tailEnd/>
          </a:ln>
        </p:spPr>
        <p:txBody>
          <a:bodyPr vert="horz" wrap="square" lIns="109728" tIns="54864" rIns="109728" bIns="5486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p:cNvGrpSpPr/>
          <p:nvPr userDrawn="1"/>
        </p:nvGrpSpPr>
        <p:grpSpPr>
          <a:xfrm>
            <a:off x="-41760" y="5582738"/>
            <a:ext cx="10648930" cy="425110"/>
            <a:chOff x="-34800" y="4652282"/>
            <a:chExt cx="8874108" cy="354258"/>
          </a:xfrm>
        </p:grpSpPr>
        <p:sp>
          <p:nvSpPr>
            <p:cNvPr id="12" name="Rectangle 11"/>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548640" fontAlgn="auto">
                <a:spcBef>
                  <a:spcPts val="0"/>
                </a:spcBef>
                <a:spcAft>
                  <a:spcPts val="0"/>
                </a:spcAft>
              </a:pPr>
              <a:endParaRPr lang="en-US" sz="2200">
                <a:solidFill>
                  <a:srgbClr val="FFFFFF"/>
                </a:solidFill>
              </a:endParaRPr>
            </a:p>
          </p:txBody>
        </p:sp>
        <p:pic>
          <p:nvPicPr>
            <p:cNvPr id="16" name="Picture 15" descr="ti_logo_powerpoint_1_line.png"/>
            <p:cNvPicPr>
              <a:picLocks noChangeAspect="1"/>
            </p:cNvPicPr>
            <p:nvPr userDrawn="1"/>
          </p:nvPicPr>
          <p:blipFill>
            <a:blip r:embed="rId9" cstate="print"/>
            <a:stretch>
              <a:fillRect/>
            </a:stretch>
          </p:blipFill>
          <p:spPr>
            <a:xfrm>
              <a:off x="7143651" y="4742198"/>
              <a:ext cx="1567826" cy="193747"/>
            </a:xfrm>
            <a:prstGeom prst="rect">
              <a:avLst/>
            </a:prstGeom>
          </p:spPr>
        </p:pic>
        <p:grpSp>
          <p:nvGrpSpPr>
            <p:cNvPr id="17" name="Group 16"/>
            <p:cNvGrpSpPr/>
            <p:nvPr userDrawn="1"/>
          </p:nvGrpSpPr>
          <p:grpSpPr>
            <a:xfrm>
              <a:off x="-34800" y="4654430"/>
              <a:ext cx="8874108" cy="352110"/>
              <a:chOff x="-7620" y="6323077"/>
              <a:chExt cx="8814816" cy="466344"/>
            </a:xfrm>
          </p:grpSpPr>
          <p:cxnSp>
            <p:nvCxnSpPr>
              <p:cNvPr id="18" name="Straight Connector 17"/>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
        <p:nvSpPr>
          <p:cNvPr id="23" name="Slide Number Placeholder 5"/>
          <p:cNvSpPr>
            <a:spLocks noGrp="1"/>
          </p:cNvSpPr>
          <p:nvPr>
            <p:ph type="sldNum" sz="quarter" idx="4"/>
          </p:nvPr>
        </p:nvSpPr>
        <p:spPr>
          <a:xfrm>
            <a:off x="8423652" y="5759992"/>
            <a:ext cx="2560320" cy="328613"/>
          </a:xfrm>
          <a:prstGeom prst="rect">
            <a:avLst/>
          </a:prstGeom>
        </p:spPr>
        <p:txBody>
          <a:bodyPr vert="horz" lIns="109728" tIns="54864" rIns="109728" bIns="54864" rtlCol="0" anchor="ctr"/>
          <a:lstStyle>
            <a:lvl1pPr algn="r">
              <a:defRPr sz="1100">
                <a:solidFill>
                  <a:schemeClr val="tx1">
                    <a:tint val="75000"/>
                  </a:schemeClr>
                </a:solidFill>
                <a:latin typeface="Arial"/>
                <a:cs typeface="Arial"/>
              </a:defRPr>
            </a:lvl1pPr>
          </a:lstStyle>
          <a:p>
            <a:pPr defTabSz="548640" fontAlgn="auto">
              <a:spcBef>
                <a:spcPts val="0"/>
              </a:spcBef>
              <a:spcAft>
                <a:spcPts val="0"/>
              </a:spcAft>
            </a:pPr>
            <a:fld id="{0892281B-189C-DD44-8CCD-1176BC153EB5}" type="slidenum">
              <a:rPr lang="en-US" smtClean="0">
                <a:solidFill>
                  <a:srgbClr val="000000">
                    <a:tint val="75000"/>
                  </a:srgbClr>
                </a:solidFill>
              </a:rPr>
              <a:pPr defTabSz="548640" fontAlgn="auto">
                <a:spcBef>
                  <a:spcPts val="0"/>
                </a:spcBef>
                <a:spcAft>
                  <a:spcPts val="0"/>
                </a:spcAft>
              </a:pPr>
              <a:t>‹#›</a:t>
            </a:fld>
            <a:endParaRPr lang="en-US" dirty="0">
              <a:solidFill>
                <a:srgbClr val="000000">
                  <a:tint val="75000"/>
                </a:srgbClr>
              </a:solidFill>
            </a:endParaRPr>
          </a:p>
        </p:txBody>
      </p:sp>
      <p:sp>
        <p:nvSpPr>
          <p:cNvPr id="24" name="Text Box 31"/>
          <p:cNvSpPr txBox="1">
            <a:spLocks noChangeArrowheads="1"/>
          </p:cNvSpPr>
          <p:nvPr userDrawn="1"/>
        </p:nvSpPr>
        <p:spPr bwMode="auto">
          <a:xfrm>
            <a:off x="548640" y="5341450"/>
            <a:ext cx="3040380" cy="264684"/>
          </a:xfrm>
          <a:prstGeom prst="rect">
            <a:avLst/>
          </a:prstGeom>
          <a:noFill/>
          <a:ln w="9525">
            <a:noFill/>
            <a:miter lim="800000"/>
            <a:headEnd/>
            <a:tailEnd/>
          </a:ln>
          <a:effectLst/>
        </p:spPr>
        <p:txBody>
          <a:bodyPr lIns="109722" tIns="54862" rIns="109722" bIns="54862">
            <a:spAutoFit/>
          </a:bodyPr>
          <a:lstStyle/>
          <a:p>
            <a:pPr defTabSz="1097225">
              <a:spcBef>
                <a:spcPct val="50000"/>
              </a:spcBef>
              <a:defRPr/>
            </a:pPr>
            <a:r>
              <a:rPr lang="en-US" sz="1000" dirty="0">
                <a:solidFill>
                  <a:srgbClr val="000000"/>
                </a:solidFill>
                <a:latin typeface="Arial"/>
                <a:cs typeface="Arial"/>
              </a:rPr>
              <a:t>TI Information – Selective Disclosure</a:t>
            </a:r>
          </a:p>
        </p:txBody>
      </p:sp>
    </p:spTree>
    <p:extLst>
      <p:ext uri="{BB962C8B-B14F-4D97-AF65-F5344CB8AC3E}">
        <p14:creationId xmlns:p14="http://schemas.microsoft.com/office/powerpoint/2010/main" val="262484648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Lst>
  <p:hf hdr="0" ftr="0" dt="0"/>
  <p:txStyles>
    <p:titleStyle>
      <a:lvl1pPr algn="l" rtl="0" eaLnBrk="0" fontAlgn="base" hangingPunct="0">
        <a:lnSpc>
          <a:spcPct val="85000"/>
        </a:lnSpc>
        <a:spcBef>
          <a:spcPct val="0"/>
        </a:spcBef>
        <a:spcAft>
          <a:spcPct val="0"/>
        </a:spcAft>
        <a:defRPr sz="3400" b="1">
          <a:solidFill>
            <a:schemeClr val="tx2"/>
          </a:solidFill>
          <a:latin typeface="+mj-lt"/>
          <a:ea typeface="+mj-ea"/>
          <a:cs typeface="+mj-cs"/>
        </a:defRPr>
      </a:lvl1pPr>
      <a:lvl2pPr algn="l" rtl="0" eaLnBrk="0" fontAlgn="base" hangingPunct="0">
        <a:lnSpc>
          <a:spcPct val="85000"/>
        </a:lnSpc>
        <a:spcBef>
          <a:spcPct val="0"/>
        </a:spcBef>
        <a:spcAft>
          <a:spcPct val="0"/>
        </a:spcAft>
        <a:defRPr sz="2900" b="1">
          <a:solidFill>
            <a:schemeClr val="tx2"/>
          </a:solidFill>
          <a:latin typeface="Arial" charset="0"/>
        </a:defRPr>
      </a:lvl2pPr>
      <a:lvl3pPr algn="l" rtl="0" eaLnBrk="0" fontAlgn="base" hangingPunct="0">
        <a:lnSpc>
          <a:spcPct val="85000"/>
        </a:lnSpc>
        <a:spcBef>
          <a:spcPct val="0"/>
        </a:spcBef>
        <a:spcAft>
          <a:spcPct val="0"/>
        </a:spcAft>
        <a:defRPr sz="2900" b="1">
          <a:solidFill>
            <a:schemeClr val="tx2"/>
          </a:solidFill>
          <a:latin typeface="Arial" charset="0"/>
        </a:defRPr>
      </a:lvl3pPr>
      <a:lvl4pPr algn="l" rtl="0" eaLnBrk="0" fontAlgn="base" hangingPunct="0">
        <a:lnSpc>
          <a:spcPct val="85000"/>
        </a:lnSpc>
        <a:spcBef>
          <a:spcPct val="0"/>
        </a:spcBef>
        <a:spcAft>
          <a:spcPct val="0"/>
        </a:spcAft>
        <a:defRPr sz="2900" b="1">
          <a:solidFill>
            <a:schemeClr val="tx2"/>
          </a:solidFill>
          <a:latin typeface="Arial" charset="0"/>
        </a:defRPr>
      </a:lvl4pPr>
      <a:lvl5pPr algn="l" rtl="0" eaLnBrk="0" fontAlgn="base" hangingPunct="0">
        <a:lnSpc>
          <a:spcPct val="85000"/>
        </a:lnSpc>
        <a:spcBef>
          <a:spcPct val="0"/>
        </a:spcBef>
        <a:spcAft>
          <a:spcPct val="0"/>
        </a:spcAft>
        <a:defRPr sz="2900" b="1">
          <a:solidFill>
            <a:schemeClr val="tx2"/>
          </a:solidFill>
          <a:latin typeface="Arial" charset="0"/>
        </a:defRPr>
      </a:lvl5pPr>
      <a:lvl6pPr marL="411480" algn="l" rtl="0" fontAlgn="base">
        <a:lnSpc>
          <a:spcPct val="85000"/>
        </a:lnSpc>
        <a:spcBef>
          <a:spcPct val="0"/>
        </a:spcBef>
        <a:spcAft>
          <a:spcPct val="0"/>
        </a:spcAft>
        <a:defRPr sz="2900" b="1">
          <a:solidFill>
            <a:srgbClr val="FF0000"/>
          </a:solidFill>
          <a:latin typeface="Arial" charset="0"/>
        </a:defRPr>
      </a:lvl6pPr>
      <a:lvl7pPr marL="822960" algn="l" rtl="0" fontAlgn="base">
        <a:lnSpc>
          <a:spcPct val="85000"/>
        </a:lnSpc>
        <a:spcBef>
          <a:spcPct val="0"/>
        </a:spcBef>
        <a:spcAft>
          <a:spcPct val="0"/>
        </a:spcAft>
        <a:defRPr sz="2900" b="1">
          <a:solidFill>
            <a:srgbClr val="FF0000"/>
          </a:solidFill>
          <a:latin typeface="Arial" charset="0"/>
        </a:defRPr>
      </a:lvl7pPr>
      <a:lvl8pPr marL="1234440" algn="l" rtl="0" fontAlgn="base">
        <a:lnSpc>
          <a:spcPct val="85000"/>
        </a:lnSpc>
        <a:spcBef>
          <a:spcPct val="0"/>
        </a:spcBef>
        <a:spcAft>
          <a:spcPct val="0"/>
        </a:spcAft>
        <a:defRPr sz="2900" b="1">
          <a:solidFill>
            <a:srgbClr val="FF0000"/>
          </a:solidFill>
          <a:latin typeface="Arial" charset="0"/>
        </a:defRPr>
      </a:lvl8pPr>
      <a:lvl9pPr marL="1645920" algn="l" rtl="0" fontAlgn="base">
        <a:lnSpc>
          <a:spcPct val="85000"/>
        </a:lnSpc>
        <a:spcBef>
          <a:spcPct val="0"/>
        </a:spcBef>
        <a:spcAft>
          <a:spcPct val="0"/>
        </a:spcAft>
        <a:defRPr sz="2900" b="1">
          <a:solidFill>
            <a:srgbClr val="FF0000"/>
          </a:solidFill>
          <a:latin typeface="Arial" charset="0"/>
        </a:defRPr>
      </a:lvl9pPr>
    </p:titleStyle>
    <p:bodyStyle>
      <a:lvl1pPr marL="204312" indent="-204312" algn="l" rtl="0" eaLnBrk="0" fontAlgn="base" hangingPunct="0">
        <a:spcBef>
          <a:spcPts val="720"/>
        </a:spcBef>
        <a:spcAft>
          <a:spcPct val="0"/>
        </a:spcAft>
        <a:buChar char="•"/>
        <a:defRPr sz="1800">
          <a:solidFill>
            <a:schemeClr val="tx1"/>
          </a:solidFill>
          <a:latin typeface="+mn-lt"/>
          <a:ea typeface="+mn-ea"/>
          <a:cs typeface="+mn-cs"/>
        </a:defRPr>
      </a:lvl1pPr>
      <a:lvl2pPr marL="517207" indent="-210026" algn="l" rtl="0" eaLnBrk="0" fontAlgn="base" hangingPunct="0">
        <a:spcBef>
          <a:spcPct val="20000"/>
        </a:spcBef>
        <a:spcAft>
          <a:spcPct val="0"/>
        </a:spcAft>
        <a:buChar char="–"/>
        <a:defRPr>
          <a:solidFill>
            <a:schemeClr val="tx1"/>
          </a:solidFill>
          <a:latin typeface="+mn-lt"/>
        </a:defRPr>
      </a:lvl2pPr>
      <a:lvl3pPr marL="768667" indent="-148590" algn="l" rtl="0" eaLnBrk="0" fontAlgn="base" hangingPunct="0">
        <a:spcBef>
          <a:spcPct val="15000"/>
        </a:spcBef>
        <a:spcAft>
          <a:spcPct val="0"/>
        </a:spcAft>
        <a:buChar char="•"/>
        <a:defRPr>
          <a:solidFill>
            <a:schemeClr val="tx1"/>
          </a:solidFill>
          <a:latin typeface="+mn-lt"/>
        </a:defRPr>
      </a:lvl3pPr>
      <a:lvl4pPr marL="1081565" indent="-210026" algn="l" rtl="0" eaLnBrk="0" fontAlgn="base" hangingPunct="0">
        <a:spcBef>
          <a:spcPct val="5000"/>
        </a:spcBef>
        <a:spcAft>
          <a:spcPct val="0"/>
        </a:spcAft>
        <a:buChar char="–"/>
        <a:defRPr>
          <a:solidFill>
            <a:schemeClr val="tx1"/>
          </a:solidFill>
          <a:latin typeface="+mn-lt"/>
        </a:defRPr>
      </a:lvl4pPr>
      <a:lvl5pPr marL="1340167" indent="-155735" algn="l" rtl="0" eaLnBrk="0" fontAlgn="base" hangingPunct="0">
        <a:spcBef>
          <a:spcPct val="0"/>
        </a:spcBef>
        <a:spcAft>
          <a:spcPct val="0"/>
        </a:spcAft>
        <a:buChar char="»"/>
        <a:defRPr>
          <a:solidFill>
            <a:schemeClr val="tx1"/>
          </a:solidFill>
          <a:latin typeface="+mn-lt"/>
        </a:defRPr>
      </a:lvl5pPr>
      <a:lvl6pPr marL="1751647" indent="-155735" algn="l" rtl="0" fontAlgn="base">
        <a:spcBef>
          <a:spcPct val="0"/>
        </a:spcBef>
        <a:spcAft>
          <a:spcPct val="0"/>
        </a:spcAft>
        <a:buChar char="»"/>
        <a:defRPr sz="1400">
          <a:solidFill>
            <a:schemeClr val="tx1"/>
          </a:solidFill>
          <a:latin typeface="+mn-lt"/>
        </a:defRPr>
      </a:lvl6pPr>
      <a:lvl7pPr marL="2163127" indent="-155735" algn="l" rtl="0" fontAlgn="base">
        <a:spcBef>
          <a:spcPct val="0"/>
        </a:spcBef>
        <a:spcAft>
          <a:spcPct val="0"/>
        </a:spcAft>
        <a:buChar char="»"/>
        <a:defRPr sz="1400">
          <a:solidFill>
            <a:schemeClr val="tx1"/>
          </a:solidFill>
          <a:latin typeface="+mn-lt"/>
        </a:defRPr>
      </a:lvl7pPr>
      <a:lvl8pPr marL="2574607" indent="-155735" algn="l" rtl="0" fontAlgn="base">
        <a:spcBef>
          <a:spcPct val="0"/>
        </a:spcBef>
        <a:spcAft>
          <a:spcPct val="0"/>
        </a:spcAft>
        <a:buChar char="»"/>
        <a:defRPr sz="1400">
          <a:solidFill>
            <a:schemeClr val="tx1"/>
          </a:solidFill>
          <a:latin typeface="+mn-lt"/>
        </a:defRPr>
      </a:lvl8pPr>
      <a:lvl9pPr marL="2986087" indent="-155735" algn="l" rtl="0" fontAlgn="base">
        <a:spcBef>
          <a:spcPct val="0"/>
        </a:spcBef>
        <a:spcAft>
          <a:spcPct val="0"/>
        </a:spcAft>
        <a:buChar char="»"/>
        <a:defRPr sz="1400">
          <a:solidFill>
            <a:schemeClr val="tx1"/>
          </a:solidFill>
          <a:latin typeface="+mn-lt"/>
        </a:defRPr>
      </a:lvl9pPr>
    </p:bodyStyle>
    <p:otherStyle>
      <a:defPPr>
        <a:defRPr lang="en-US"/>
      </a:defPPr>
      <a:lvl1pPr marL="0" algn="l" defTabSz="822960" rtl="0" eaLnBrk="1" latinLnBrk="0" hangingPunct="1">
        <a:defRPr sz="1600" kern="1200">
          <a:solidFill>
            <a:schemeClr val="tx1"/>
          </a:solidFill>
          <a:latin typeface="+mn-lt"/>
          <a:ea typeface="+mn-ea"/>
          <a:cs typeface="+mn-cs"/>
        </a:defRPr>
      </a:lvl1pPr>
      <a:lvl2pPr marL="411480" algn="l" defTabSz="822960" rtl="0" eaLnBrk="1" latinLnBrk="0" hangingPunct="1">
        <a:defRPr sz="1600" kern="1200">
          <a:solidFill>
            <a:schemeClr val="tx1"/>
          </a:solidFill>
          <a:latin typeface="+mn-lt"/>
          <a:ea typeface="+mn-ea"/>
          <a:cs typeface="+mn-cs"/>
        </a:defRPr>
      </a:lvl2pPr>
      <a:lvl3pPr marL="822960" algn="l" defTabSz="822960" rtl="0" eaLnBrk="1" latinLnBrk="0" hangingPunct="1">
        <a:defRPr sz="1600" kern="1200">
          <a:solidFill>
            <a:schemeClr val="tx1"/>
          </a:solidFill>
          <a:latin typeface="+mn-lt"/>
          <a:ea typeface="+mn-ea"/>
          <a:cs typeface="+mn-cs"/>
        </a:defRPr>
      </a:lvl3pPr>
      <a:lvl4pPr marL="1234440" algn="l" defTabSz="822960" rtl="0" eaLnBrk="1" latinLnBrk="0" hangingPunct="1">
        <a:defRPr sz="1600" kern="1200">
          <a:solidFill>
            <a:schemeClr val="tx1"/>
          </a:solidFill>
          <a:latin typeface="+mn-lt"/>
          <a:ea typeface="+mn-ea"/>
          <a:cs typeface="+mn-cs"/>
        </a:defRPr>
      </a:lvl4pPr>
      <a:lvl5pPr marL="1645920" algn="l" defTabSz="822960" rtl="0" eaLnBrk="1" latinLnBrk="0" hangingPunct="1">
        <a:defRPr sz="1600" kern="1200">
          <a:solidFill>
            <a:schemeClr val="tx1"/>
          </a:solidFill>
          <a:latin typeface="+mn-lt"/>
          <a:ea typeface="+mn-ea"/>
          <a:cs typeface="+mn-cs"/>
        </a:defRPr>
      </a:lvl5pPr>
      <a:lvl6pPr marL="2057400" algn="l" defTabSz="822960" rtl="0" eaLnBrk="1" latinLnBrk="0" hangingPunct="1">
        <a:defRPr sz="1600" kern="1200">
          <a:solidFill>
            <a:schemeClr val="tx1"/>
          </a:solidFill>
          <a:latin typeface="+mn-lt"/>
          <a:ea typeface="+mn-ea"/>
          <a:cs typeface="+mn-cs"/>
        </a:defRPr>
      </a:lvl6pPr>
      <a:lvl7pPr marL="2468880" algn="l" defTabSz="822960" rtl="0" eaLnBrk="1" latinLnBrk="0" hangingPunct="1">
        <a:defRPr sz="1600" kern="1200">
          <a:solidFill>
            <a:schemeClr val="tx1"/>
          </a:solidFill>
          <a:latin typeface="+mn-lt"/>
          <a:ea typeface="+mn-ea"/>
          <a:cs typeface="+mn-cs"/>
        </a:defRPr>
      </a:lvl7pPr>
      <a:lvl8pPr marL="2880360" algn="l" defTabSz="822960" rtl="0" eaLnBrk="1" latinLnBrk="0" hangingPunct="1">
        <a:defRPr sz="1600" kern="1200">
          <a:solidFill>
            <a:schemeClr val="tx1"/>
          </a:solidFill>
          <a:latin typeface="+mn-lt"/>
          <a:ea typeface="+mn-ea"/>
          <a:cs typeface="+mn-cs"/>
        </a:defRPr>
      </a:lvl8pPr>
      <a:lvl9pPr marL="3291840" algn="l" defTabSz="82296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24D1-7FE4-4F98-9DAC-6D0FFC49E681}"/>
              </a:ext>
            </a:extLst>
          </p:cNvPr>
          <p:cNvSpPr>
            <a:spLocks noGrp="1"/>
          </p:cNvSpPr>
          <p:nvPr>
            <p:ph type="title"/>
          </p:nvPr>
        </p:nvSpPr>
        <p:spPr/>
        <p:txBody>
          <a:bodyPr/>
          <a:lstStyle/>
          <a:p>
            <a:r>
              <a:rPr lang="en-US" sz="2800" dirty="0"/>
              <a:t>Condition : </a:t>
            </a:r>
          </a:p>
        </p:txBody>
      </p:sp>
      <p:sp>
        <p:nvSpPr>
          <p:cNvPr id="4" name="Slide Number Placeholder 3">
            <a:extLst>
              <a:ext uri="{FF2B5EF4-FFF2-40B4-BE49-F238E27FC236}">
                <a16:creationId xmlns:a16="http://schemas.microsoft.com/office/drawing/2014/main" id="{554FC2B9-1A89-495C-AC7D-47685E022722}"/>
              </a:ext>
            </a:extLst>
          </p:cNvPr>
          <p:cNvSpPr>
            <a:spLocks noGrp="1"/>
          </p:cNvSpPr>
          <p:nvPr>
            <p:ph type="sldNum" sz="quarter" idx="10"/>
          </p:nvPr>
        </p:nvSpPr>
        <p:spPr/>
        <p:txBody>
          <a:bodyPr/>
          <a:lstStyle/>
          <a:p>
            <a:pPr>
              <a:defRPr/>
            </a:pPr>
            <a:fld id="{4E6118DC-F0C3-4C61-9EEA-2C495CD04587}" type="slidenum">
              <a:rPr lang="en-US" smtClean="0"/>
              <a:pPr>
                <a:defRPr/>
              </a:pPr>
              <a:t>1</a:t>
            </a:fld>
            <a:endParaRPr lang="en-US" dirty="0"/>
          </a:p>
        </p:txBody>
      </p:sp>
      <p:sp>
        <p:nvSpPr>
          <p:cNvPr id="6" name="Content Placeholder 5">
            <a:extLst>
              <a:ext uri="{FF2B5EF4-FFF2-40B4-BE49-F238E27FC236}">
                <a16:creationId xmlns:a16="http://schemas.microsoft.com/office/drawing/2014/main" id="{1056D5EA-0B6F-4770-BE8A-C2F95DD9EA8C}"/>
              </a:ext>
            </a:extLst>
          </p:cNvPr>
          <p:cNvSpPr>
            <a:spLocks noGrp="1"/>
          </p:cNvSpPr>
          <p:nvPr>
            <p:ph idx="1"/>
          </p:nvPr>
        </p:nvSpPr>
        <p:spPr/>
        <p:txBody>
          <a:bodyPr/>
          <a:lstStyle/>
          <a:p>
            <a:r>
              <a:rPr lang="en-US" dirty="0"/>
              <a:t>VIN = 5V</a:t>
            </a:r>
          </a:p>
          <a:p>
            <a:r>
              <a:rPr lang="en-US" dirty="0"/>
              <a:t>VOUT = 0.85V</a:t>
            </a:r>
          </a:p>
          <a:p>
            <a:r>
              <a:rPr lang="en-US" dirty="0"/>
              <a:t>IOUT = 6A</a:t>
            </a:r>
          </a:p>
          <a:p>
            <a:r>
              <a:rPr lang="en-US" dirty="0" err="1"/>
              <a:t>F_sw</a:t>
            </a:r>
            <a:r>
              <a:rPr lang="en-US" dirty="0"/>
              <a:t> = 2.25MHz</a:t>
            </a:r>
          </a:p>
          <a:p>
            <a:r>
              <a:rPr lang="en-US" dirty="0"/>
              <a:t>Below are the values calculated : </a:t>
            </a:r>
          </a:p>
          <a:p>
            <a:r>
              <a:rPr lang="en-US" dirty="0"/>
              <a:t>Suggested : L = 220nH; DCR: 2.6mOhm</a:t>
            </a:r>
          </a:p>
          <a:p>
            <a:r>
              <a:rPr lang="en-US" dirty="0"/>
              <a:t>Output capacitor : Cout = 300uF</a:t>
            </a:r>
          </a:p>
          <a:p>
            <a:r>
              <a:rPr lang="en-US" dirty="0"/>
              <a:t>Compensation network : </a:t>
            </a:r>
            <a:r>
              <a:rPr lang="en-US" dirty="0" err="1"/>
              <a:t>Rz</a:t>
            </a:r>
            <a:r>
              <a:rPr lang="en-US" dirty="0"/>
              <a:t> = 6.65kOhm // CC = 420pF</a:t>
            </a:r>
          </a:p>
          <a:p>
            <a:r>
              <a:rPr lang="en-US" dirty="0"/>
              <a:t>Input capacitor : </a:t>
            </a:r>
            <a:r>
              <a:rPr lang="en-US" dirty="0" err="1"/>
              <a:t>Cin</a:t>
            </a:r>
            <a:r>
              <a:rPr lang="en-US" dirty="0"/>
              <a:t> = 122uF (for energy storage)</a:t>
            </a:r>
          </a:p>
          <a:p>
            <a:pPr marL="0" indent="0">
              <a:buNone/>
            </a:pPr>
            <a:endParaRPr lang="en-US" dirty="0"/>
          </a:p>
        </p:txBody>
      </p:sp>
    </p:spTree>
    <p:extLst>
      <p:ext uri="{BB962C8B-B14F-4D97-AF65-F5344CB8AC3E}">
        <p14:creationId xmlns:p14="http://schemas.microsoft.com/office/powerpoint/2010/main" val="396397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6C0C-2E7B-4905-A8CC-D3612F6A663B}"/>
              </a:ext>
            </a:extLst>
          </p:cNvPr>
          <p:cNvSpPr>
            <a:spLocks noGrp="1"/>
          </p:cNvSpPr>
          <p:nvPr>
            <p:ph type="title"/>
          </p:nvPr>
        </p:nvSpPr>
        <p:spPr/>
        <p:txBody>
          <a:bodyPr/>
          <a:lstStyle/>
          <a:p>
            <a:r>
              <a:rPr lang="en-US" dirty="0"/>
              <a:t>Customer schematic</a:t>
            </a:r>
          </a:p>
        </p:txBody>
      </p:sp>
      <p:sp>
        <p:nvSpPr>
          <p:cNvPr id="4" name="Slide Number Placeholder 3">
            <a:extLst>
              <a:ext uri="{FF2B5EF4-FFF2-40B4-BE49-F238E27FC236}">
                <a16:creationId xmlns:a16="http://schemas.microsoft.com/office/drawing/2014/main" id="{D74D722F-1656-4C51-8EAB-A47E2BC8AB91}"/>
              </a:ext>
            </a:extLst>
          </p:cNvPr>
          <p:cNvSpPr>
            <a:spLocks noGrp="1"/>
          </p:cNvSpPr>
          <p:nvPr>
            <p:ph type="sldNum" sz="quarter" idx="10"/>
          </p:nvPr>
        </p:nvSpPr>
        <p:spPr/>
        <p:txBody>
          <a:bodyPr/>
          <a:lstStyle/>
          <a:p>
            <a:pPr>
              <a:defRPr/>
            </a:pPr>
            <a:fld id="{4E6118DC-F0C3-4C61-9EEA-2C495CD04587}" type="slidenum">
              <a:rPr lang="en-US" smtClean="0"/>
              <a:pPr>
                <a:defRPr/>
              </a:pPr>
              <a:t>2</a:t>
            </a:fld>
            <a:endParaRPr lang="en-US" dirty="0"/>
          </a:p>
        </p:txBody>
      </p:sp>
      <p:pic>
        <p:nvPicPr>
          <p:cNvPr id="2050" name="Picture 2" descr="https://e2e.ti.com/cfs-file/__key/communityserver-discussions-components-files/196/pastedimage1693906326708v3.png">
            <a:extLst>
              <a:ext uri="{FF2B5EF4-FFF2-40B4-BE49-F238E27FC236}">
                <a16:creationId xmlns:a16="http://schemas.microsoft.com/office/drawing/2014/main" id="{31F77D81-821D-4457-9C75-7D2F0A1C2B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050" y="1690236"/>
            <a:ext cx="10161588" cy="295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07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2E70-53D9-4455-ADDF-1253711F4EE1}"/>
              </a:ext>
            </a:extLst>
          </p:cNvPr>
          <p:cNvSpPr>
            <a:spLocks noGrp="1"/>
          </p:cNvSpPr>
          <p:nvPr>
            <p:ph type="title"/>
          </p:nvPr>
        </p:nvSpPr>
        <p:spPr>
          <a:xfrm>
            <a:off x="278130" y="128595"/>
            <a:ext cx="5623985" cy="732949"/>
          </a:xfrm>
        </p:spPr>
        <p:txBody>
          <a:bodyPr/>
          <a:lstStyle/>
          <a:p>
            <a:r>
              <a:rPr lang="en-US" sz="2800" dirty="0"/>
              <a:t>Simulation Schematic :</a:t>
            </a:r>
          </a:p>
        </p:txBody>
      </p:sp>
      <p:sp>
        <p:nvSpPr>
          <p:cNvPr id="4" name="Slide Number Placeholder 3">
            <a:extLst>
              <a:ext uri="{FF2B5EF4-FFF2-40B4-BE49-F238E27FC236}">
                <a16:creationId xmlns:a16="http://schemas.microsoft.com/office/drawing/2014/main" id="{D8A3A430-CC59-44FA-B2D8-B73A411BD0B8}"/>
              </a:ext>
            </a:extLst>
          </p:cNvPr>
          <p:cNvSpPr>
            <a:spLocks noGrp="1"/>
          </p:cNvSpPr>
          <p:nvPr>
            <p:ph type="sldNum" sz="quarter" idx="10"/>
          </p:nvPr>
        </p:nvSpPr>
        <p:spPr/>
        <p:txBody>
          <a:bodyPr/>
          <a:lstStyle/>
          <a:p>
            <a:pPr>
              <a:defRPr/>
            </a:pPr>
            <a:fld id="{4E6118DC-F0C3-4C61-9EEA-2C495CD04587}" type="slidenum">
              <a:rPr lang="en-US" smtClean="0"/>
              <a:pPr>
                <a:defRPr/>
              </a:pPr>
              <a:t>3</a:t>
            </a:fld>
            <a:endParaRPr lang="en-US" dirty="0"/>
          </a:p>
        </p:txBody>
      </p:sp>
      <p:pic>
        <p:nvPicPr>
          <p:cNvPr id="11" name="Content Placeholder 10">
            <a:extLst>
              <a:ext uri="{FF2B5EF4-FFF2-40B4-BE49-F238E27FC236}">
                <a16:creationId xmlns:a16="http://schemas.microsoft.com/office/drawing/2014/main" id="{2B0BB75E-4C63-403E-B87F-50002B4A1CF0}"/>
              </a:ext>
            </a:extLst>
          </p:cNvPr>
          <p:cNvPicPr>
            <a:picLocks noGrp="1" noChangeAspect="1"/>
          </p:cNvPicPr>
          <p:nvPr>
            <p:ph idx="1"/>
          </p:nvPr>
        </p:nvPicPr>
        <p:blipFill>
          <a:blip r:embed="rId3"/>
          <a:stretch>
            <a:fillRect/>
          </a:stretch>
        </p:blipFill>
        <p:spPr>
          <a:xfrm>
            <a:off x="405606" y="1559385"/>
            <a:ext cx="10161588" cy="2911291"/>
          </a:xfrm>
          <a:prstGeom prst="rect">
            <a:avLst/>
          </a:prstGeom>
        </p:spPr>
      </p:pic>
      <p:graphicFrame>
        <p:nvGraphicFramePr>
          <p:cNvPr id="12" name="Object 11">
            <a:extLst>
              <a:ext uri="{FF2B5EF4-FFF2-40B4-BE49-F238E27FC236}">
                <a16:creationId xmlns:a16="http://schemas.microsoft.com/office/drawing/2014/main" id="{D57CFDE9-E1DC-4731-A6E1-77CD7132BB45}"/>
              </a:ext>
            </a:extLst>
          </p:cNvPr>
          <p:cNvGraphicFramePr>
            <a:graphicFrameLocks noChangeAspect="1"/>
          </p:cNvGraphicFramePr>
          <p:nvPr>
            <p:extLst>
              <p:ext uri="{D42A27DB-BD31-4B8C-83A1-F6EECF244321}">
                <p14:modId xmlns:p14="http://schemas.microsoft.com/office/powerpoint/2010/main" val="519121259"/>
              </p:ext>
            </p:extLst>
          </p:nvPr>
        </p:nvGraphicFramePr>
        <p:xfrm>
          <a:off x="713308" y="4798854"/>
          <a:ext cx="2787650" cy="646113"/>
        </p:xfrm>
        <a:graphic>
          <a:graphicData uri="http://schemas.openxmlformats.org/presentationml/2006/ole">
            <mc:AlternateContent xmlns:mc="http://schemas.openxmlformats.org/markup-compatibility/2006">
              <mc:Choice xmlns:v="urn:schemas-microsoft-com:vml" Requires="v">
                <p:oleObj spid="_x0000_s3081" name="Packager Shell Object" showAsIcon="1" r:id="rId4" imgW="2787840" imgH="645840" progId="Package">
                  <p:embed/>
                </p:oleObj>
              </mc:Choice>
              <mc:Fallback>
                <p:oleObj name="Packager Shell Object" showAsIcon="1" r:id="rId4" imgW="2787840" imgH="645840" progId="Package">
                  <p:embed/>
                  <p:pic>
                    <p:nvPicPr>
                      <p:cNvPr id="0" name=""/>
                      <p:cNvPicPr/>
                      <p:nvPr/>
                    </p:nvPicPr>
                    <p:blipFill>
                      <a:blip r:embed="rId5"/>
                      <a:stretch>
                        <a:fillRect/>
                      </a:stretch>
                    </p:blipFill>
                    <p:spPr>
                      <a:xfrm>
                        <a:off x="713308" y="4798854"/>
                        <a:ext cx="2787650" cy="646113"/>
                      </a:xfrm>
                      <a:prstGeom prst="rect">
                        <a:avLst/>
                      </a:prstGeom>
                    </p:spPr>
                  </p:pic>
                </p:oleObj>
              </mc:Fallback>
            </mc:AlternateContent>
          </a:graphicData>
        </a:graphic>
      </p:graphicFrame>
    </p:spTree>
    <p:extLst>
      <p:ext uri="{BB962C8B-B14F-4D97-AF65-F5344CB8AC3E}">
        <p14:creationId xmlns:p14="http://schemas.microsoft.com/office/powerpoint/2010/main" val="281723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40A6-D98C-4FE9-A6A9-9CB0B03908EF}"/>
              </a:ext>
            </a:extLst>
          </p:cNvPr>
          <p:cNvSpPr>
            <a:spLocks noGrp="1"/>
          </p:cNvSpPr>
          <p:nvPr>
            <p:ph type="title"/>
          </p:nvPr>
        </p:nvSpPr>
        <p:spPr/>
        <p:txBody>
          <a:bodyPr/>
          <a:lstStyle/>
          <a:p>
            <a:r>
              <a:rPr lang="en-US" dirty="0"/>
              <a:t>Start up: Default 1ms</a:t>
            </a:r>
          </a:p>
        </p:txBody>
      </p:sp>
      <p:sp>
        <p:nvSpPr>
          <p:cNvPr id="4" name="Slide Number Placeholder 3">
            <a:extLst>
              <a:ext uri="{FF2B5EF4-FFF2-40B4-BE49-F238E27FC236}">
                <a16:creationId xmlns:a16="http://schemas.microsoft.com/office/drawing/2014/main" id="{E05FFD97-F52A-4AE1-B951-14405941800A}"/>
              </a:ext>
            </a:extLst>
          </p:cNvPr>
          <p:cNvSpPr>
            <a:spLocks noGrp="1"/>
          </p:cNvSpPr>
          <p:nvPr>
            <p:ph type="sldNum" sz="quarter" idx="10"/>
          </p:nvPr>
        </p:nvSpPr>
        <p:spPr/>
        <p:txBody>
          <a:bodyPr/>
          <a:lstStyle/>
          <a:p>
            <a:pPr>
              <a:defRPr/>
            </a:pPr>
            <a:fld id="{4E6118DC-F0C3-4C61-9EEA-2C495CD04587}" type="slidenum">
              <a:rPr lang="en-US" smtClean="0"/>
              <a:pPr>
                <a:defRPr/>
              </a:pPr>
              <a:t>4</a:t>
            </a:fld>
            <a:endParaRPr lang="en-US" dirty="0"/>
          </a:p>
        </p:txBody>
      </p:sp>
      <p:pic>
        <p:nvPicPr>
          <p:cNvPr id="11" name="Content Placeholder 10">
            <a:extLst>
              <a:ext uri="{FF2B5EF4-FFF2-40B4-BE49-F238E27FC236}">
                <a16:creationId xmlns:a16="http://schemas.microsoft.com/office/drawing/2014/main" id="{4CB2E9A5-7AD5-46D5-89A9-CF0B1CD5883E}"/>
              </a:ext>
            </a:extLst>
          </p:cNvPr>
          <p:cNvPicPr>
            <a:picLocks noGrp="1" noChangeAspect="1"/>
          </p:cNvPicPr>
          <p:nvPr>
            <p:ph idx="1"/>
          </p:nvPr>
        </p:nvPicPr>
        <p:blipFill>
          <a:blip r:embed="rId2"/>
          <a:stretch>
            <a:fillRect/>
          </a:stretch>
        </p:blipFill>
        <p:spPr>
          <a:xfrm>
            <a:off x="400050" y="1166801"/>
            <a:ext cx="10161588" cy="4003697"/>
          </a:xfrm>
          <a:prstGeom prst="rect">
            <a:avLst/>
          </a:prstGeom>
        </p:spPr>
      </p:pic>
    </p:spTree>
    <p:extLst>
      <p:ext uri="{BB962C8B-B14F-4D97-AF65-F5344CB8AC3E}">
        <p14:creationId xmlns:p14="http://schemas.microsoft.com/office/powerpoint/2010/main" val="3568755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40A6-D98C-4FE9-A6A9-9CB0B03908EF}"/>
              </a:ext>
            </a:extLst>
          </p:cNvPr>
          <p:cNvSpPr>
            <a:spLocks noGrp="1"/>
          </p:cNvSpPr>
          <p:nvPr>
            <p:ph type="title"/>
          </p:nvPr>
        </p:nvSpPr>
        <p:spPr/>
        <p:txBody>
          <a:bodyPr/>
          <a:lstStyle/>
          <a:p>
            <a:r>
              <a:rPr lang="en-US" dirty="0"/>
              <a:t>Steady state: Max load 6A</a:t>
            </a:r>
          </a:p>
        </p:txBody>
      </p:sp>
      <p:sp>
        <p:nvSpPr>
          <p:cNvPr id="4" name="Slide Number Placeholder 3">
            <a:extLst>
              <a:ext uri="{FF2B5EF4-FFF2-40B4-BE49-F238E27FC236}">
                <a16:creationId xmlns:a16="http://schemas.microsoft.com/office/drawing/2014/main" id="{E05FFD97-F52A-4AE1-B951-14405941800A}"/>
              </a:ext>
            </a:extLst>
          </p:cNvPr>
          <p:cNvSpPr>
            <a:spLocks noGrp="1"/>
          </p:cNvSpPr>
          <p:nvPr>
            <p:ph type="sldNum" sz="quarter" idx="10"/>
          </p:nvPr>
        </p:nvSpPr>
        <p:spPr/>
        <p:txBody>
          <a:bodyPr/>
          <a:lstStyle/>
          <a:p>
            <a:pPr>
              <a:defRPr/>
            </a:pPr>
            <a:fld id="{4E6118DC-F0C3-4C61-9EEA-2C495CD04587}" type="slidenum">
              <a:rPr lang="en-US" smtClean="0"/>
              <a:pPr>
                <a:defRPr/>
              </a:pPr>
              <a:t>5</a:t>
            </a:fld>
            <a:endParaRPr lang="en-US" dirty="0"/>
          </a:p>
        </p:txBody>
      </p:sp>
      <p:pic>
        <p:nvPicPr>
          <p:cNvPr id="7" name="Content Placeholder 6">
            <a:extLst>
              <a:ext uri="{FF2B5EF4-FFF2-40B4-BE49-F238E27FC236}">
                <a16:creationId xmlns:a16="http://schemas.microsoft.com/office/drawing/2014/main" id="{949336C2-8C58-462D-8902-6245C00109BD}"/>
              </a:ext>
            </a:extLst>
          </p:cNvPr>
          <p:cNvPicPr>
            <a:picLocks noGrp="1" noChangeAspect="1"/>
          </p:cNvPicPr>
          <p:nvPr>
            <p:ph idx="1"/>
          </p:nvPr>
        </p:nvPicPr>
        <p:blipFill>
          <a:blip r:embed="rId2"/>
          <a:stretch>
            <a:fillRect/>
          </a:stretch>
        </p:blipFill>
        <p:spPr>
          <a:xfrm>
            <a:off x="400050" y="1157279"/>
            <a:ext cx="10161588" cy="4022742"/>
          </a:xfrm>
          <a:prstGeom prst="rect">
            <a:avLst/>
          </a:prstGeom>
        </p:spPr>
      </p:pic>
    </p:spTree>
    <p:extLst>
      <p:ext uri="{BB962C8B-B14F-4D97-AF65-F5344CB8AC3E}">
        <p14:creationId xmlns:p14="http://schemas.microsoft.com/office/powerpoint/2010/main" val="403068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40A6-D98C-4FE9-A6A9-9CB0B03908EF}"/>
              </a:ext>
            </a:extLst>
          </p:cNvPr>
          <p:cNvSpPr>
            <a:spLocks noGrp="1"/>
          </p:cNvSpPr>
          <p:nvPr>
            <p:ph type="title"/>
          </p:nvPr>
        </p:nvSpPr>
        <p:spPr/>
        <p:txBody>
          <a:bodyPr/>
          <a:lstStyle/>
          <a:p>
            <a:r>
              <a:rPr lang="en-US" dirty="0"/>
              <a:t>Load Transient: 5A/us</a:t>
            </a:r>
          </a:p>
        </p:txBody>
      </p:sp>
      <p:sp>
        <p:nvSpPr>
          <p:cNvPr id="4" name="Slide Number Placeholder 3">
            <a:extLst>
              <a:ext uri="{FF2B5EF4-FFF2-40B4-BE49-F238E27FC236}">
                <a16:creationId xmlns:a16="http://schemas.microsoft.com/office/drawing/2014/main" id="{E05FFD97-F52A-4AE1-B951-14405941800A}"/>
              </a:ext>
            </a:extLst>
          </p:cNvPr>
          <p:cNvSpPr>
            <a:spLocks noGrp="1"/>
          </p:cNvSpPr>
          <p:nvPr>
            <p:ph type="sldNum" sz="quarter" idx="10"/>
          </p:nvPr>
        </p:nvSpPr>
        <p:spPr/>
        <p:txBody>
          <a:bodyPr/>
          <a:lstStyle/>
          <a:p>
            <a:pPr>
              <a:defRPr/>
            </a:pPr>
            <a:fld id="{4E6118DC-F0C3-4C61-9EEA-2C495CD04587}" type="slidenum">
              <a:rPr lang="en-US" smtClean="0"/>
              <a:pPr>
                <a:defRPr/>
              </a:pPr>
              <a:t>6</a:t>
            </a:fld>
            <a:endParaRPr lang="en-US" dirty="0"/>
          </a:p>
        </p:txBody>
      </p:sp>
      <p:pic>
        <p:nvPicPr>
          <p:cNvPr id="7" name="Content Placeholder 6">
            <a:extLst>
              <a:ext uri="{FF2B5EF4-FFF2-40B4-BE49-F238E27FC236}">
                <a16:creationId xmlns:a16="http://schemas.microsoft.com/office/drawing/2014/main" id="{AF390D84-47A7-473E-A067-28F9AF71BC3A}"/>
              </a:ext>
            </a:extLst>
          </p:cNvPr>
          <p:cNvPicPr>
            <a:picLocks noGrp="1" noChangeAspect="1"/>
          </p:cNvPicPr>
          <p:nvPr>
            <p:ph idx="1"/>
          </p:nvPr>
        </p:nvPicPr>
        <p:blipFill>
          <a:blip r:embed="rId2"/>
          <a:stretch>
            <a:fillRect/>
          </a:stretch>
        </p:blipFill>
        <p:spPr>
          <a:xfrm>
            <a:off x="400050" y="1147575"/>
            <a:ext cx="10161588" cy="4042149"/>
          </a:xfrm>
          <a:prstGeom prst="rect">
            <a:avLst/>
          </a:prstGeom>
        </p:spPr>
      </p:pic>
    </p:spTree>
    <p:extLst>
      <p:ext uri="{BB962C8B-B14F-4D97-AF65-F5344CB8AC3E}">
        <p14:creationId xmlns:p14="http://schemas.microsoft.com/office/powerpoint/2010/main" val="1508005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40A6-D98C-4FE9-A6A9-9CB0B03908EF}"/>
              </a:ext>
            </a:extLst>
          </p:cNvPr>
          <p:cNvSpPr>
            <a:spLocks noGrp="1"/>
          </p:cNvSpPr>
          <p:nvPr>
            <p:ph type="title"/>
          </p:nvPr>
        </p:nvSpPr>
        <p:spPr/>
        <p:txBody>
          <a:bodyPr/>
          <a:lstStyle/>
          <a:p>
            <a:r>
              <a:rPr lang="en-US" dirty="0"/>
              <a:t>Line Transient: 0V</a:t>
            </a:r>
            <a:r>
              <a:rPr lang="en-US" dirty="0">
                <a:sym typeface="Wingdings" panose="05000000000000000000" pitchFamily="2" charset="2"/>
              </a:rPr>
              <a:t>5V; 1us</a:t>
            </a:r>
            <a:endParaRPr lang="en-US" dirty="0"/>
          </a:p>
        </p:txBody>
      </p:sp>
      <p:sp>
        <p:nvSpPr>
          <p:cNvPr id="4" name="Slide Number Placeholder 3">
            <a:extLst>
              <a:ext uri="{FF2B5EF4-FFF2-40B4-BE49-F238E27FC236}">
                <a16:creationId xmlns:a16="http://schemas.microsoft.com/office/drawing/2014/main" id="{E05FFD97-F52A-4AE1-B951-14405941800A}"/>
              </a:ext>
            </a:extLst>
          </p:cNvPr>
          <p:cNvSpPr>
            <a:spLocks noGrp="1"/>
          </p:cNvSpPr>
          <p:nvPr>
            <p:ph type="sldNum" sz="quarter" idx="10"/>
          </p:nvPr>
        </p:nvSpPr>
        <p:spPr/>
        <p:txBody>
          <a:bodyPr/>
          <a:lstStyle/>
          <a:p>
            <a:pPr>
              <a:defRPr/>
            </a:pPr>
            <a:fld id="{4E6118DC-F0C3-4C61-9EEA-2C495CD04587}" type="slidenum">
              <a:rPr lang="en-US" smtClean="0"/>
              <a:pPr>
                <a:defRPr/>
              </a:pPr>
              <a:t>7</a:t>
            </a:fld>
            <a:endParaRPr lang="en-US" dirty="0"/>
          </a:p>
        </p:txBody>
      </p:sp>
      <p:pic>
        <p:nvPicPr>
          <p:cNvPr id="10" name="Content Placeholder 9">
            <a:extLst>
              <a:ext uri="{FF2B5EF4-FFF2-40B4-BE49-F238E27FC236}">
                <a16:creationId xmlns:a16="http://schemas.microsoft.com/office/drawing/2014/main" id="{E78B0F83-5CE8-4370-B449-69AD44FA26B3}"/>
              </a:ext>
            </a:extLst>
          </p:cNvPr>
          <p:cNvPicPr>
            <a:picLocks noGrp="1" noChangeAspect="1"/>
          </p:cNvPicPr>
          <p:nvPr>
            <p:ph idx="1"/>
          </p:nvPr>
        </p:nvPicPr>
        <p:blipFill>
          <a:blip r:embed="rId2"/>
          <a:stretch>
            <a:fillRect/>
          </a:stretch>
        </p:blipFill>
        <p:spPr>
          <a:xfrm>
            <a:off x="400050" y="1198657"/>
            <a:ext cx="10161588" cy="3939986"/>
          </a:xfrm>
          <a:prstGeom prst="rect">
            <a:avLst/>
          </a:prstGeom>
        </p:spPr>
      </p:pic>
    </p:spTree>
    <p:extLst>
      <p:ext uri="{BB962C8B-B14F-4D97-AF65-F5344CB8AC3E}">
        <p14:creationId xmlns:p14="http://schemas.microsoft.com/office/powerpoint/2010/main" val="174602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40A6-D98C-4FE9-A6A9-9CB0B03908EF}"/>
              </a:ext>
            </a:extLst>
          </p:cNvPr>
          <p:cNvSpPr>
            <a:spLocks noGrp="1"/>
          </p:cNvSpPr>
          <p:nvPr>
            <p:ph type="title"/>
          </p:nvPr>
        </p:nvSpPr>
        <p:spPr>
          <a:xfrm>
            <a:off x="278130" y="128595"/>
            <a:ext cx="10149840" cy="732949"/>
          </a:xfrm>
        </p:spPr>
        <p:txBody>
          <a:bodyPr/>
          <a:lstStyle/>
          <a:p>
            <a:r>
              <a:rPr lang="en-US" dirty="0"/>
              <a:t>Bode : Load 6A</a:t>
            </a:r>
          </a:p>
        </p:txBody>
      </p:sp>
      <p:sp>
        <p:nvSpPr>
          <p:cNvPr id="4" name="Slide Number Placeholder 3">
            <a:extLst>
              <a:ext uri="{FF2B5EF4-FFF2-40B4-BE49-F238E27FC236}">
                <a16:creationId xmlns:a16="http://schemas.microsoft.com/office/drawing/2014/main" id="{E05FFD97-F52A-4AE1-B951-14405941800A}"/>
              </a:ext>
            </a:extLst>
          </p:cNvPr>
          <p:cNvSpPr>
            <a:spLocks noGrp="1"/>
          </p:cNvSpPr>
          <p:nvPr>
            <p:ph type="sldNum" sz="quarter" idx="10"/>
          </p:nvPr>
        </p:nvSpPr>
        <p:spPr/>
        <p:txBody>
          <a:bodyPr/>
          <a:lstStyle/>
          <a:p>
            <a:pPr>
              <a:defRPr/>
            </a:pPr>
            <a:fld id="{4E6118DC-F0C3-4C61-9EEA-2C495CD04587}" type="slidenum">
              <a:rPr lang="en-US" smtClean="0"/>
              <a:pPr>
                <a:defRPr/>
              </a:pPr>
              <a:t>8</a:t>
            </a:fld>
            <a:endParaRPr lang="en-US" dirty="0"/>
          </a:p>
        </p:txBody>
      </p:sp>
      <p:pic>
        <p:nvPicPr>
          <p:cNvPr id="7" name="Content Placeholder 6">
            <a:extLst>
              <a:ext uri="{FF2B5EF4-FFF2-40B4-BE49-F238E27FC236}">
                <a16:creationId xmlns:a16="http://schemas.microsoft.com/office/drawing/2014/main" id="{922A2EAA-0F81-43B2-BDB3-91AB6900B7EB}"/>
              </a:ext>
            </a:extLst>
          </p:cNvPr>
          <p:cNvPicPr>
            <a:picLocks noGrp="1" noChangeAspect="1"/>
          </p:cNvPicPr>
          <p:nvPr>
            <p:ph idx="1"/>
          </p:nvPr>
        </p:nvPicPr>
        <p:blipFill>
          <a:blip r:embed="rId2"/>
          <a:stretch>
            <a:fillRect/>
          </a:stretch>
        </p:blipFill>
        <p:spPr>
          <a:xfrm>
            <a:off x="512445" y="942975"/>
            <a:ext cx="9936798" cy="4451350"/>
          </a:xfrm>
          <a:prstGeom prst="rect">
            <a:avLst/>
          </a:prstGeom>
        </p:spPr>
      </p:pic>
    </p:spTree>
    <p:extLst>
      <p:ext uri="{BB962C8B-B14F-4D97-AF65-F5344CB8AC3E}">
        <p14:creationId xmlns:p14="http://schemas.microsoft.com/office/powerpoint/2010/main" val="1074357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9</a:t>
            </a:fld>
            <a:endParaRPr lang="en-US" dirty="0"/>
          </a:p>
        </p:txBody>
      </p:sp>
      <p:sp>
        <p:nvSpPr>
          <p:cNvPr id="3" name="Rectangle 2"/>
          <p:cNvSpPr/>
          <p:nvPr/>
        </p:nvSpPr>
        <p:spPr>
          <a:xfrm>
            <a:off x="210876" y="615863"/>
            <a:ext cx="10543429" cy="4250394"/>
          </a:xfrm>
          <a:prstGeom prst="rect">
            <a:avLst/>
          </a:prstGeom>
        </p:spPr>
        <p:txBody>
          <a:bodyPr wrap="square" lIns="109728" tIns="54864" rIns="109728" bIns="54864">
            <a:spAutoFit/>
          </a:bodyPr>
          <a:lstStyle/>
          <a:p>
            <a:r>
              <a:rPr lang="en-US" b="1" dirty="0">
                <a:solidFill>
                  <a:srgbClr val="333333"/>
                </a:solidFill>
                <a:latin typeface="Calibri" panose="020F0502020204030204" pitchFamily="34" charset="0"/>
              </a:rPr>
              <a:t>Important notice and disclaimer</a:t>
            </a:r>
          </a:p>
          <a:p>
            <a:endParaRPr lang="en-US" sz="1300" dirty="0">
              <a:solidFill>
                <a:srgbClr val="555555"/>
              </a:solidFill>
              <a:latin typeface="Calibri" panose="020F0502020204030204" pitchFamily="34" charset="0"/>
            </a:endParaRPr>
          </a:p>
          <a:p>
            <a:r>
              <a:rPr lang="en-US" sz="1400" dirty="0">
                <a:solidFill>
                  <a:srgbClr val="555555"/>
                </a:solidFill>
                <a:latin typeface="Calibri" panose="020F0502020204030204" pitchFamily="34" charset="0"/>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endParaRPr lang="en-US" sz="1400" dirty="0">
              <a:solidFill>
                <a:srgbClr val="555555"/>
              </a:solidFill>
              <a:latin typeface="Calibri" panose="020F0502020204030204" pitchFamily="34" charset="0"/>
            </a:endParaRPr>
          </a:p>
          <a:p>
            <a:r>
              <a:rPr lang="en-US" sz="1400" dirty="0">
                <a:solidFill>
                  <a:srgbClr val="555555"/>
                </a:solidFill>
                <a:latin typeface="Calibri" panose="020F0502020204030204" pitchFamily="34" charset="0"/>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endParaRPr lang="en-US" sz="1400" dirty="0">
              <a:solidFill>
                <a:srgbClr val="555555"/>
              </a:solidFill>
              <a:latin typeface="Calibri" panose="020F0502020204030204" pitchFamily="34" charset="0"/>
            </a:endParaRPr>
          </a:p>
          <a:p>
            <a:r>
              <a:rPr lang="en-US" sz="1400" dirty="0">
                <a:solidFill>
                  <a:srgbClr val="555555"/>
                </a:solidFill>
                <a:latin typeface="Calibri" panose="020F0502020204030204" pitchFamily="34" charset="0"/>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endParaRPr lang="en-US" sz="1400" dirty="0">
              <a:solidFill>
                <a:srgbClr val="555555"/>
              </a:solidFill>
              <a:latin typeface="Calibri" panose="020F0502020204030204" pitchFamily="34" charset="0"/>
            </a:endParaRPr>
          </a:p>
          <a:p>
            <a:r>
              <a:rPr lang="en-US" sz="1400" dirty="0">
                <a:solidFill>
                  <a:srgbClr val="555555"/>
                </a:solidFill>
                <a:latin typeface="Calibri" panose="020F0502020204030204" pitchFamily="34" charset="0"/>
              </a:rPr>
              <a:t>TI’s products are provided subject to </a:t>
            </a:r>
            <a:r>
              <a:rPr lang="en-US" sz="1400" dirty="0">
                <a:solidFill>
                  <a:srgbClr val="AA6666"/>
                </a:solidFill>
                <a:latin typeface="Calibri" panose="020F0502020204030204" pitchFamily="34" charset="0"/>
                <a:hlinkClick r:id="rId2"/>
              </a:rPr>
              <a:t>TI’s Terms of Sale</a:t>
            </a:r>
            <a:r>
              <a:rPr lang="en-US" sz="1400" dirty="0">
                <a:solidFill>
                  <a:srgbClr val="555555"/>
                </a:solidFill>
                <a:latin typeface="Calibri" panose="020F0502020204030204" pitchFamily="34" charset="0"/>
              </a:rPr>
              <a:t> or other applicable terms available either on ti.com or provided in conjunction with such TI products. TI’s provision of these resources does not expand or otherwise alter TI’s applicable warranties or warranty disclaimers for TI products.</a:t>
            </a:r>
          </a:p>
        </p:txBody>
      </p:sp>
    </p:spTree>
    <p:extLst>
      <p:ext uri="{BB962C8B-B14F-4D97-AF65-F5344CB8AC3E}">
        <p14:creationId xmlns:p14="http://schemas.microsoft.com/office/powerpoint/2010/main" val="3702008564"/>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0070C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0070C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0070C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0070C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F9403BBCC2BE4ABAB9DE89FEEF377E" ma:contentTypeVersion="0" ma:contentTypeDescription="Create a new document." ma:contentTypeScope="" ma:versionID="239639a7a0da3e793fdab683c2de129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4A4E8D-AA71-4905-9719-A216D2D7B17F}">
  <ds:schemaRefs>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17925B5E-D378-4900-8CED-4BF451D00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2AA7816-BB9E-43FA-B850-AED8663EB7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TI_stretched</Template>
  <TotalTime>14493</TotalTime>
  <Words>394</Words>
  <Application>Microsoft Office PowerPoint</Application>
  <PresentationFormat>Custom</PresentationFormat>
  <Paragraphs>35</Paragraphs>
  <Slides>9</Slides>
  <Notes>0</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9</vt:i4>
      </vt:variant>
    </vt:vector>
  </HeadingPairs>
  <TitlesOfParts>
    <vt:vector size="18" baseType="lpstr">
      <vt:lpstr>Arial</vt:lpstr>
      <vt:lpstr>Calibri</vt:lpstr>
      <vt:lpstr>Wingdings</vt:lpstr>
      <vt:lpstr>FinalPowerpoint</vt:lpstr>
      <vt:lpstr>1_FinalPowerpoint</vt:lpstr>
      <vt:lpstr>2_FinalPowerpoint</vt:lpstr>
      <vt:lpstr>3_FinalPowerpoint</vt:lpstr>
      <vt:lpstr>18_FinalPowerpoint</vt:lpstr>
      <vt:lpstr>Package</vt:lpstr>
      <vt:lpstr>Condition : </vt:lpstr>
      <vt:lpstr>Customer schematic</vt:lpstr>
      <vt:lpstr>Simulation Schematic :</vt:lpstr>
      <vt:lpstr>Start up: Default 1ms</vt:lpstr>
      <vt:lpstr>Steady state: Max load 6A</vt:lpstr>
      <vt:lpstr>Load Transient: 5A/us</vt:lpstr>
      <vt:lpstr>Line Transient: 0V5V; 1us</vt:lpstr>
      <vt:lpstr>Bode : Load 6A</vt:lpstr>
      <vt:lpstr>PowerPoint Presentation</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SVA_SDS_RF PLL_NDArestricted_2Q15</dc:title>
  <dc:creator>Pandya, Tanvee</dc:creator>
  <cp:lastModifiedBy>Pandya, Tanvee</cp:lastModifiedBy>
  <cp:revision>35</cp:revision>
  <dcterms:created xsi:type="dcterms:W3CDTF">2007-12-19T20:51:45Z</dcterms:created>
  <dcterms:modified xsi:type="dcterms:W3CDTF">2023-09-06T14:18:30Z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0x01010020F9403BBCC2BE4ABAB9DE89FEEF377E</vt:lpwstr>
  </property>
</Properties>
</file>