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Lst>
  <p:sldIdLst>
    <p:sldId id="256" r:id="rId4"/>
    <p:sldId id="619" r:id="rId5"/>
    <p:sldId id="618" r:id="rId6"/>
    <p:sldId id="620" r:id="rId7"/>
    <p:sldId id="623" r:id="rId8"/>
    <p:sldId id="621" r:id="rId9"/>
    <p:sldId id="62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D7A6-F158-453D-A80F-FBE999C62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2C4EE-017F-45A2-B9FE-A98B8247E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EECFF6-BB7F-4F62-885C-F19E090EB944}"/>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5" name="Footer Placeholder 4">
            <a:extLst>
              <a:ext uri="{FF2B5EF4-FFF2-40B4-BE49-F238E27FC236}">
                <a16:creationId xmlns:a16="http://schemas.microsoft.com/office/drawing/2014/main" id="{8505C526-02E8-4C3A-B3E2-354D4DEE9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802CA-618E-4735-9EC7-E8AABE8925DF}"/>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97725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0074-4B1B-4BB4-9A90-021008FBE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B6DA5E-9BB6-41C8-BD11-E00B4387D0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E86AA-498D-4EE7-90B7-10085B17DBE9}"/>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5" name="Footer Placeholder 4">
            <a:extLst>
              <a:ext uri="{FF2B5EF4-FFF2-40B4-BE49-F238E27FC236}">
                <a16:creationId xmlns:a16="http://schemas.microsoft.com/office/drawing/2014/main" id="{93773618-291C-4CAC-8A0D-895A8BFA6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B4B53-11C9-4135-B236-44ABB40FB5B0}"/>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377271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0B91E-B928-4DFE-B087-73D1EE0E5A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4C81EC-83FB-4ED5-8E51-B2821BD649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28D1A-7651-4305-85C1-D0FD6222655F}"/>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5" name="Footer Placeholder 4">
            <a:extLst>
              <a:ext uri="{FF2B5EF4-FFF2-40B4-BE49-F238E27FC236}">
                <a16:creationId xmlns:a16="http://schemas.microsoft.com/office/drawing/2014/main" id="{7EBF8F35-D126-49F0-B456-718EBD887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3D664-BEBE-4D74-9A56-B4C2C8421A51}"/>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268718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03BA23CF-AA30-4A18-B744-605C3E9DB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18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C919B-4D01-4240-BDFD-860B66B01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3509863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557F9C-1201-3A47-8D2D-7E98BF45F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11"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70809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158AE-82CC-924D-B2D9-111EE21E38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3491738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35851-DCE0-F247-A73D-CE5DAF7E1A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167999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E67D-74D6-E24F-A53E-44A9C5B75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3C7E7816-A48B-4805-9A47-CE865F4F101F}" type="slidenum">
              <a:rPr lang="en-US">
                <a:solidFill>
                  <a:srgbClr val="000000"/>
                </a:solidFill>
              </a:rPr>
              <a:pPr>
                <a:defRPr/>
              </a:pPr>
              <a:t>‹#›</a:t>
            </a:fld>
            <a:endParaRPr lang="en-US">
              <a:solidFill>
                <a:srgbClr val="000000"/>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1185227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552890-0675-5942-BD45-247DCD612F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51" y="115"/>
            <a:ext cx="12221972" cy="6857884"/>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dirty="0"/>
              <a:t>Click to edit Master subtitle style</a:t>
            </a:r>
          </a:p>
        </p:txBody>
      </p:sp>
      <p:sp>
        <p:nvSpPr>
          <p:cNvPr id="9" name="Rectangle 24"/>
          <p:cNvSpPr>
            <a:spLocks noGrp="1" noChangeArrowheads="1"/>
          </p:cNvSpPr>
          <p:nvPr>
            <p:ph type="sldNum" sz="quarter" idx="10"/>
          </p:nvPr>
        </p:nvSpPr>
        <p:spPr>
          <a:xfrm>
            <a:off x="8856133" y="6038849"/>
            <a:ext cx="2844800" cy="206376"/>
          </a:xfrm>
        </p:spPr>
        <p:txBody>
          <a:bodyPr/>
          <a:lstStyle>
            <a:lvl1pPr>
              <a:defRPr/>
            </a:lvl1pPr>
          </a:lstStyle>
          <a:p>
            <a:pPr>
              <a:defRPr/>
            </a:pPr>
            <a:fld id="{7355571E-02C7-4909-A943-092A83DD3418}" type="slidenum">
              <a:rPr lang="en-US">
                <a:solidFill>
                  <a:srgbClr val="000000"/>
                </a:solidFill>
              </a:rPr>
              <a:pPr>
                <a:defRPr/>
              </a:pPr>
              <a:t>‹#›</a:t>
            </a:fld>
            <a:endParaRPr lang="en-US">
              <a:solidFill>
                <a:srgbClr val="000000"/>
              </a:solidFill>
            </a:endParaRPr>
          </a:p>
        </p:txBody>
      </p:sp>
      <p:grpSp>
        <p:nvGrpSpPr>
          <p:cNvPr id="16" name="Group 15"/>
          <p:cNvGrpSpPr/>
          <p:nvPr userDrawn="1"/>
        </p:nvGrpSpPr>
        <p:grpSpPr>
          <a:xfrm>
            <a:off x="-16702" y="6275917"/>
            <a:ext cx="11768667"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27869496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06B6E4-36B5-2A4D-8795-84CABEE4F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solidFill>
                  <a:schemeClr val="bg1"/>
                </a:solidFill>
              </a:defRPr>
            </a:lvl1pPr>
          </a:lstStyle>
          <a:p>
            <a:r>
              <a:rPr lang="en-US" dirty="0"/>
              <a:t>Click to edit Master subtitle style</a:t>
            </a:r>
          </a:p>
        </p:txBody>
      </p:sp>
      <p:sp>
        <p:nvSpPr>
          <p:cNvPr id="7" name="Rectangle 24"/>
          <p:cNvSpPr>
            <a:spLocks noGrp="1" noChangeArrowheads="1"/>
          </p:cNvSpPr>
          <p:nvPr>
            <p:ph type="sldNum" sz="quarter" idx="10"/>
          </p:nvPr>
        </p:nvSpPr>
        <p:spPr>
          <a:xfrm>
            <a:off x="8856133" y="6038849"/>
            <a:ext cx="2844800" cy="206376"/>
          </a:xfrm>
        </p:spPr>
        <p:txBody>
          <a:bodyPr/>
          <a:lstStyle>
            <a:lvl1pPr>
              <a:defRPr>
                <a:solidFill>
                  <a:schemeClr val="bg1"/>
                </a:solidFill>
              </a:defRPr>
            </a:lvl1pPr>
          </a:lstStyle>
          <a:p>
            <a:pPr>
              <a:defRPr/>
            </a:pPr>
            <a:fld id="{3C7E7816-A48B-4805-9A47-CE865F4F101F}" type="slidenum">
              <a:rPr lang="en-US" smtClean="0">
                <a:solidFill>
                  <a:srgbClr val="FFFFFF"/>
                </a:solidFill>
              </a:rPr>
              <a:pPr>
                <a:defRPr/>
              </a:pPr>
              <a:t>‹#›</a:t>
            </a:fld>
            <a:endParaRPr lang="en-US" dirty="0">
              <a:solidFill>
                <a:srgbClr val="FFFFFF"/>
              </a:solidFill>
            </a:endParaRPr>
          </a:p>
        </p:txBody>
      </p:sp>
      <p:grpSp>
        <p:nvGrpSpPr>
          <p:cNvPr id="20" name="Group 19"/>
          <p:cNvGrpSpPr/>
          <p:nvPr userDrawn="1"/>
        </p:nvGrpSpPr>
        <p:grpSpPr>
          <a:xfrm>
            <a:off x="-8351" y="6275917"/>
            <a:ext cx="11768667"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9" name="Text Box 31"/>
          <p:cNvSpPr txBox="1">
            <a:spLocks noChangeArrowheads="1"/>
          </p:cNvSpPr>
          <p:nvPr userDrawn="1"/>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spTree>
    <p:extLst>
      <p:ext uri="{BB962C8B-B14F-4D97-AF65-F5344CB8AC3E}">
        <p14:creationId xmlns:p14="http://schemas.microsoft.com/office/powerpoint/2010/main" val="66486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D768-8517-43DD-8A72-455256514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DC392-1A2F-4699-8181-407F07B20D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3F6007-A9B5-468A-AB12-1901C9DF3979}"/>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5" name="Footer Placeholder 4">
            <a:extLst>
              <a:ext uri="{FF2B5EF4-FFF2-40B4-BE49-F238E27FC236}">
                <a16:creationId xmlns:a16="http://schemas.microsoft.com/office/drawing/2014/main" id="{2B89B2F6-169B-4990-8F48-F3178EF57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3D845-B2FF-4409-9426-ED4FA03B0E42}"/>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1809242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44505" y="1048477"/>
            <a:ext cx="11290300" cy="4945932"/>
          </a:xfrm>
        </p:spPr>
        <p:txBody>
          <a:bodyPr/>
          <a:lstStyle>
            <a:lvl1pPr>
              <a:spcBef>
                <a:spcPts val="889"/>
              </a:spcBef>
              <a:defRPr sz="2400"/>
            </a:lvl1pPr>
            <a:lvl2pPr>
              <a:defRPr sz="2133"/>
            </a:lvl2pPr>
            <a:lvl3pPr>
              <a:defRPr sz="2133"/>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8604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4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267"/>
            </a:lvl1pPr>
            <a:lvl2pPr marL="507847" indent="0">
              <a:buNone/>
              <a:defRPr sz="2000"/>
            </a:lvl2pPr>
            <a:lvl3pPr marL="1015695" indent="0">
              <a:buNone/>
              <a:defRPr sz="1733"/>
            </a:lvl3pPr>
            <a:lvl4pPr marL="1523539" indent="0">
              <a:buNone/>
              <a:defRPr sz="1600"/>
            </a:lvl4pPr>
            <a:lvl5pPr marL="2031380" indent="0">
              <a:buNone/>
              <a:defRPr sz="1600"/>
            </a:lvl5pPr>
            <a:lvl6pPr marL="2539226" indent="0">
              <a:buNone/>
              <a:defRPr sz="1600"/>
            </a:lvl6pPr>
            <a:lvl7pPr marL="3047073" indent="0">
              <a:buNone/>
              <a:defRPr sz="1600"/>
            </a:lvl7pPr>
            <a:lvl8pPr marL="3554915" indent="0">
              <a:buNone/>
              <a:defRPr sz="1600"/>
            </a:lvl8pPr>
            <a:lvl9pPr marL="406276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xfrm>
            <a:off x="8851900" y="6049963"/>
            <a:ext cx="28448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7669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3875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39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89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8992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66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7"/>
          </a:xfrm>
        </p:spPr>
        <p:txBody>
          <a:bodyPr anchor="b"/>
          <a:lstStyle>
            <a:lvl1pPr algn="l">
              <a:defRPr sz="3067"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600"/>
            </a:lvl1pPr>
            <a:lvl2pPr marL="507847" indent="0">
              <a:buNone/>
              <a:defRPr sz="3067"/>
            </a:lvl2pPr>
            <a:lvl3pPr marL="1015695" indent="0">
              <a:buNone/>
              <a:defRPr sz="2667"/>
            </a:lvl3pPr>
            <a:lvl4pPr marL="1523539" indent="0">
              <a:buNone/>
              <a:defRPr sz="2267"/>
            </a:lvl4pPr>
            <a:lvl5pPr marL="2031380" indent="0">
              <a:buNone/>
              <a:defRPr sz="2267"/>
            </a:lvl5pPr>
            <a:lvl6pPr marL="2539226" indent="0">
              <a:buNone/>
              <a:defRPr sz="2267"/>
            </a:lvl6pPr>
            <a:lvl7pPr marL="3047073" indent="0">
              <a:buNone/>
              <a:defRPr sz="2267"/>
            </a:lvl7pPr>
            <a:lvl8pPr marL="3554915" indent="0">
              <a:buNone/>
              <a:defRPr sz="2267"/>
            </a:lvl8pPr>
            <a:lvl9pPr marL="4062760" indent="0">
              <a:buNone/>
              <a:defRPr sz="2267"/>
            </a:lvl9pPr>
          </a:lstStyle>
          <a:p>
            <a:pPr lvl="0"/>
            <a:endParaRPr lang="en-US" noProof="0"/>
          </a:p>
        </p:txBody>
      </p:sp>
      <p:sp>
        <p:nvSpPr>
          <p:cNvPr id="4" name="Text Placeholder 3"/>
          <p:cNvSpPr>
            <a:spLocks noGrp="1"/>
          </p:cNvSpPr>
          <p:nvPr>
            <p:ph type="body" sz="half" idx="2"/>
          </p:nvPr>
        </p:nvSpPr>
        <p:spPr>
          <a:xfrm>
            <a:off x="2389717" y="5367338"/>
            <a:ext cx="7315200" cy="804863"/>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2267" smtClean="0">
                <a:solidFill>
                  <a:schemeClr val="tx1"/>
                </a:solidFill>
                <a:latin typeface="+mn-lt"/>
                <a:ea typeface="+mn-ea"/>
                <a:cs typeface="+mn-cs"/>
              </a:defRPr>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383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9295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42876"/>
            <a:ext cx="2855383" cy="5735637"/>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309033" y="142876"/>
            <a:ext cx="8367184" cy="573563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4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E96-DD7D-4E46-AB56-1CCEF898E0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22F0C7-FF59-4C52-9413-253BAC175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3DF186-998B-4CFD-A97D-C2A949A2334B}"/>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5" name="Footer Placeholder 4">
            <a:extLst>
              <a:ext uri="{FF2B5EF4-FFF2-40B4-BE49-F238E27FC236}">
                <a16:creationId xmlns:a16="http://schemas.microsoft.com/office/drawing/2014/main" id="{E9DCA454-9C22-41B2-9CBF-5215BD142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C62CA-707C-4711-9FFF-978D1A6C3435}"/>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3501070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sp>
        <p:nvSpPr>
          <p:cNvPr id="2" name="TextBox 1">
            <a:extLst>
              <a:ext uri="{FF2B5EF4-FFF2-40B4-BE49-F238E27FC236}">
                <a16:creationId xmlns:a16="http://schemas.microsoft.com/office/drawing/2014/main" id="{D56687D7-76F0-8040-93B6-084C7529F854}"/>
              </a:ext>
            </a:extLst>
          </p:cNvPr>
          <p:cNvSpPr txBox="1"/>
          <p:nvPr userDrawn="1"/>
        </p:nvSpPr>
        <p:spPr>
          <a:xfrm>
            <a:off x="6274421" y="6373542"/>
            <a:ext cx="184731" cy="461665"/>
          </a:xfrm>
          <a:prstGeom prst="rect">
            <a:avLst/>
          </a:prstGeom>
          <a:noFill/>
        </p:spPr>
        <p:txBody>
          <a:bodyPr wrap="none" rtlCol="0">
            <a:spAutoFit/>
          </a:bodyPr>
          <a:lstStyle/>
          <a:p>
            <a:endParaRPr lang="en-US" sz="2400" dirty="0"/>
          </a:p>
        </p:txBody>
      </p:sp>
      <p:pic>
        <p:nvPicPr>
          <p:cNvPr id="6" name="Picture 27" descr="ti_logo_powerpoint_1_line.png"/>
          <p:cNvPicPr>
            <a:picLocks noChangeAspect="1"/>
          </p:cNvPicPr>
          <p:nvPr userDrawn="1"/>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762499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563349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10"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5" name="Rectangle 24">
            <a:extLst>
              <a:ext uri="{FF2B5EF4-FFF2-40B4-BE49-F238E27FC236}">
                <a16:creationId xmlns:a16="http://schemas.microsoft.com/office/drawing/2014/main" id="{7815B5F2-A5A7-1E49-BC30-BA3F75996177}"/>
              </a:ext>
            </a:extLst>
          </p:cNvPr>
          <p:cNvSpPr>
            <a:spLocks noGrp="1" noChangeArrowheads="1"/>
          </p:cNvSpPr>
          <p:nvPr>
            <p:ph type="sldNum" sz="quarter" idx="10"/>
          </p:nvPr>
        </p:nvSpPr>
        <p:spPr>
          <a:xfrm>
            <a:off x="8856133" y="5919903"/>
            <a:ext cx="2844800" cy="206376"/>
          </a:xfrm>
        </p:spPr>
        <p:txBody>
          <a:bodyPr/>
          <a:lstStyle>
            <a:lvl1pPr>
              <a:defRPr>
                <a:solidFill>
                  <a:schemeClr val="tx1"/>
                </a:solidFill>
              </a:defRPr>
            </a:lvl1pPr>
          </a:lstStyle>
          <a:p>
            <a:pPr>
              <a:defRPr/>
            </a:pPr>
            <a:fld id="{03BA23CF-AA30-4A18-B744-605C3E9DBF07}" type="slidenum">
              <a:rPr lang="en-US" smtClean="0"/>
              <a:pPr>
                <a:defRPr/>
              </a:pPr>
              <a:t>‹#›</a:t>
            </a:fld>
            <a:endParaRPr lang="en-US"/>
          </a:p>
        </p:txBody>
      </p:sp>
      <p:pic>
        <p:nvPicPr>
          <p:cNvPr id="6" name="Picture 27" descr="ti_logo_powerpoint_1_line.png"/>
          <p:cNvPicPr>
            <a:picLocks noChangeAspect="1"/>
          </p:cNvPicPr>
          <p:nvPr userDrawn="1"/>
        </p:nvPicPr>
        <p:blipFill>
          <a:blip r:embed="rId3"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3758719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09"/>
            <a:ext cx="11277600" cy="1470025"/>
          </a:xfrm>
        </p:spPr>
        <p:txBody>
          <a:bodyPr/>
          <a:lstStyle>
            <a:lvl1pPr>
              <a:defRPr sz="44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457200" y="3698878"/>
            <a:ext cx="11277600" cy="1485900"/>
          </a:xfrm>
          <a:ln/>
        </p:spPr>
        <p:txBody>
          <a:bodyPr/>
          <a:lstStyle>
            <a:lvl1pPr marL="0" indent="0">
              <a:buFontTx/>
              <a:buNone/>
              <a:defRPr b="1"/>
            </a:lvl1pPr>
          </a:lstStyle>
          <a:p>
            <a:r>
              <a:rPr lang="en-US"/>
              <a:t>Click to edit Master subtitle style</a:t>
            </a:r>
          </a:p>
        </p:txBody>
      </p:sp>
      <p:sp>
        <p:nvSpPr>
          <p:cNvPr id="5" name="Rectangle 24">
            <a:extLst>
              <a:ext uri="{FF2B5EF4-FFF2-40B4-BE49-F238E27FC236}">
                <a16:creationId xmlns:a16="http://schemas.microsoft.com/office/drawing/2014/main" id="{73F1F293-7B5B-6248-AEF0-BCB7B73543E3}"/>
              </a:ext>
            </a:extLst>
          </p:cNvPr>
          <p:cNvSpPr>
            <a:spLocks noGrp="1" noChangeArrowheads="1"/>
          </p:cNvSpPr>
          <p:nvPr>
            <p:ph type="sldNum" sz="quarter" idx="10"/>
          </p:nvPr>
        </p:nvSpPr>
        <p:spPr>
          <a:xfrm>
            <a:off x="8856133" y="5919903"/>
            <a:ext cx="2844800" cy="206376"/>
          </a:xfrm>
        </p:spPr>
        <p:txBody>
          <a:bodyPr/>
          <a:lstStyle>
            <a:lvl1pPr>
              <a:defRPr/>
            </a:lvl1pPr>
          </a:lstStyle>
          <a:p>
            <a:pPr>
              <a:defRPr/>
            </a:pPr>
            <a:fld id="{03BA23CF-AA30-4A18-B744-605C3E9DBF07}" type="slidenum">
              <a:rPr lang="en-US"/>
              <a:pPr>
                <a:defRPr/>
              </a:pPr>
              <a:t>‹#›</a:t>
            </a:fld>
            <a:endParaRPr lang="en-US"/>
          </a:p>
        </p:txBody>
      </p:sp>
      <p:pic>
        <p:nvPicPr>
          <p:cNvPr id="6" name="Picture 5" descr="A picture containing drawing, cup&#10;&#10;Description automatically generated">
            <a:extLst>
              <a:ext uri="{FF2B5EF4-FFF2-40B4-BE49-F238E27FC236}">
                <a16:creationId xmlns:a16="http://schemas.microsoft.com/office/drawing/2014/main" id="{7CC34E39-7310-7442-846F-66689DD005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3158" y="6376901"/>
            <a:ext cx="2084796" cy="254808"/>
          </a:xfrm>
          <a:prstGeom prst="rect">
            <a:avLst/>
          </a:prstGeom>
        </p:spPr>
      </p:pic>
    </p:spTree>
    <p:extLst>
      <p:ext uri="{BB962C8B-B14F-4D97-AF65-F5344CB8AC3E}">
        <p14:creationId xmlns:p14="http://schemas.microsoft.com/office/powerpoint/2010/main" val="2636409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44505" y="1048477"/>
            <a:ext cx="11290300" cy="4945932"/>
          </a:xfrm>
        </p:spPr>
        <p:txBody>
          <a:bodyPr/>
          <a:lstStyle>
            <a:lvl1pPr>
              <a:spcBef>
                <a:spcPts val="889"/>
              </a:spcBef>
              <a:defRPr/>
            </a:lvl1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pic>
        <p:nvPicPr>
          <p:cNvPr id="5"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3201854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4501" y="1185864"/>
            <a:ext cx="5543551"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1251" y="1185864"/>
            <a:ext cx="5543549" cy="469265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2362877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Edit Master text styles</a:t>
            </a:r>
          </a:p>
        </p:txBody>
      </p:sp>
      <p:sp>
        <p:nvSpPr>
          <p:cNvPr id="4" name="Content Placeholder 3"/>
          <p:cNvSpPr>
            <a:spLocks noGrp="1"/>
          </p:cNvSpPr>
          <p:nvPr>
            <p:ph sz="half" idx="2"/>
          </p:nvPr>
        </p:nvSpPr>
        <p:spPr>
          <a:xfrm>
            <a:off x="609600" y="2174876"/>
            <a:ext cx="5386917"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667" b="1"/>
            </a:lvl1pPr>
            <a:lvl2pPr marL="507847" indent="0">
              <a:buNone/>
              <a:defRPr sz="2267" b="1"/>
            </a:lvl2pPr>
            <a:lvl3pPr marL="1015695" indent="0">
              <a:buNone/>
              <a:defRPr sz="2000" b="1"/>
            </a:lvl3pPr>
            <a:lvl4pPr marL="1523539" indent="0">
              <a:buNone/>
              <a:defRPr sz="1733" b="1"/>
            </a:lvl4pPr>
            <a:lvl5pPr marL="2031380" indent="0">
              <a:buNone/>
              <a:defRPr sz="1733" b="1"/>
            </a:lvl5pPr>
            <a:lvl6pPr marL="2539226" indent="0">
              <a:buNone/>
              <a:defRPr sz="1733" b="1"/>
            </a:lvl6pPr>
            <a:lvl7pPr marL="3047073" indent="0">
              <a:buNone/>
              <a:defRPr sz="1733" b="1"/>
            </a:lvl7pPr>
            <a:lvl8pPr marL="3554915" indent="0">
              <a:buNone/>
              <a:defRPr sz="1733" b="1"/>
            </a:lvl8pPr>
            <a:lvl9pPr marL="4062760" indent="0">
              <a:buNone/>
              <a:defRPr sz="1733" b="1"/>
            </a:lvl9pPr>
          </a:lstStyle>
          <a:p>
            <a:pPr lvl="0"/>
            <a:r>
              <a:rPr lang="en-US"/>
              <a:t>Edit Master text styles</a:t>
            </a:r>
          </a:p>
        </p:txBody>
      </p:sp>
      <p:sp>
        <p:nvSpPr>
          <p:cNvPr id="6" name="Content Placeholder 5"/>
          <p:cNvSpPr>
            <a:spLocks noGrp="1"/>
          </p:cNvSpPr>
          <p:nvPr>
            <p:ph sz="quarter" idx="4"/>
          </p:nvPr>
        </p:nvSpPr>
        <p:spPr>
          <a:xfrm>
            <a:off x="6193372" y="2174876"/>
            <a:ext cx="5389033" cy="39512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267" smtClean="0">
                <a:solidFill>
                  <a:schemeClr val="tx1"/>
                </a:solidFill>
                <a:latin typeface="+mn-lt"/>
                <a:ea typeface="+mn-ea"/>
                <a:cs typeface="+mn-cs"/>
              </a:defRPr>
            </a:lvl2pPr>
            <a:lvl3pPr algn="l" rtl="0" eaLnBrk="0" fontAlgn="base" hangingPunct="0">
              <a:spcAft>
                <a:spcPct val="0"/>
              </a:spcAft>
              <a:defRPr lang="en-US" sz="2267" smtClean="0">
                <a:solidFill>
                  <a:schemeClr val="tx1"/>
                </a:solidFill>
                <a:latin typeface="+mn-lt"/>
                <a:ea typeface="+mn-ea"/>
                <a:cs typeface="+mn-cs"/>
              </a:defRPr>
            </a:lvl3pPr>
            <a:lvl4pPr algn="l" rtl="0" eaLnBrk="0" fontAlgn="base" hangingPunct="0">
              <a:spcAft>
                <a:spcPct val="0"/>
              </a:spcAft>
              <a:defRPr lang="en-US" sz="2267"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1733"/>
            </a:lvl6pPr>
            <a:lvl7pPr>
              <a:defRPr sz="1733"/>
            </a:lvl7pPr>
            <a:lvl8pPr>
              <a:defRPr sz="1733"/>
            </a:lvl8pPr>
            <a:lvl9pPr>
              <a:defRPr sz="17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pic>
        <p:nvPicPr>
          <p:cNvPr id="8"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405996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pic>
        <p:nvPicPr>
          <p:cNvPr id="4"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150652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1"/>
          </a:xfrm>
        </p:spPr>
        <p:txBody>
          <a:bodyPr anchor="b"/>
          <a:lstStyle>
            <a:lvl1pPr algn="l">
              <a:defRPr sz="36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2"/>
            <a:ext cx="6815667" cy="5853113"/>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0"/>
            <a:ext cx="4011084" cy="46910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pic>
        <p:nvPicPr>
          <p:cNvPr id="6" name="Picture 27" descr="ti_logo_powerpoint_1_line.png"/>
          <p:cNvPicPr>
            <a:picLocks noChangeAspect="1"/>
          </p:cNvPicPr>
          <p:nvPr userDrawn="1"/>
        </p:nvPicPr>
        <p:blipFill>
          <a:blip r:embed="rId2" cstate="print"/>
          <a:srcRect/>
          <a:stretch>
            <a:fillRect/>
          </a:stretch>
        </p:blipFill>
        <p:spPr bwMode="auto">
          <a:xfrm>
            <a:off x="9772483" y="6376352"/>
            <a:ext cx="2083152" cy="257528"/>
          </a:xfrm>
          <a:prstGeom prst="rect">
            <a:avLst/>
          </a:prstGeom>
          <a:noFill/>
          <a:ln w="9525">
            <a:noFill/>
            <a:miter lim="800000"/>
            <a:headEnd/>
            <a:tailEnd/>
          </a:ln>
        </p:spPr>
      </p:pic>
    </p:spTree>
    <p:extLst>
      <p:ext uri="{BB962C8B-B14F-4D97-AF65-F5344CB8AC3E}">
        <p14:creationId xmlns:p14="http://schemas.microsoft.com/office/powerpoint/2010/main" val="1525437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extLst>
      <p:ext uri="{BB962C8B-B14F-4D97-AF65-F5344CB8AC3E}">
        <p14:creationId xmlns:p14="http://schemas.microsoft.com/office/powerpoint/2010/main" val="113271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95C27-727F-4A0D-8FBF-704A1114E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C67B5-7BFC-45EE-B34F-371566BB82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6CCDD4-C918-493A-B3A7-223A05C151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649AE-A811-4EE0-AED6-CA95663AF798}"/>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6" name="Footer Placeholder 5">
            <a:extLst>
              <a:ext uri="{FF2B5EF4-FFF2-40B4-BE49-F238E27FC236}">
                <a16:creationId xmlns:a16="http://schemas.microsoft.com/office/drawing/2014/main" id="{48766F28-4B0C-4ADE-AB51-E37A1253A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959C0-D8A0-496A-A96E-F1A7AD1BB3CB}"/>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76048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237B-0F6A-4F09-88E4-7281E862E5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EE78CE-0FC1-4B4C-BA51-6BEAAE9E5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52872-9A6C-4C8F-B635-26ED34CA1A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8EF64C-778B-4C78-8127-A147EE258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33CB30-5AA1-40EB-AC1D-74798A0885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8955C-DBA8-4881-A9B3-013A71E31879}"/>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8" name="Footer Placeholder 7">
            <a:extLst>
              <a:ext uri="{FF2B5EF4-FFF2-40B4-BE49-F238E27FC236}">
                <a16:creationId xmlns:a16="http://schemas.microsoft.com/office/drawing/2014/main" id="{8A176824-58BD-4D31-954C-1B96BCD27B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D69A02-7C27-431E-8189-A1F43042093C}"/>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66374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BC72-95D3-457A-95A5-128E101A7A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F3E4E-42FA-4079-ADE8-E366B2B0DD1A}"/>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4" name="Footer Placeholder 3">
            <a:extLst>
              <a:ext uri="{FF2B5EF4-FFF2-40B4-BE49-F238E27FC236}">
                <a16:creationId xmlns:a16="http://schemas.microsoft.com/office/drawing/2014/main" id="{3604C818-29AA-4C7B-A0E1-59DB0887D1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A4074-FF86-417A-9473-FA1D609664B9}"/>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892671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2C3B6-D7A6-4907-AF2F-F09CA6B1CC9D}"/>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3" name="Footer Placeholder 2">
            <a:extLst>
              <a:ext uri="{FF2B5EF4-FFF2-40B4-BE49-F238E27FC236}">
                <a16:creationId xmlns:a16="http://schemas.microsoft.com/office/drawing/2014/main" id="{4B112EAC-EF4A-4D2A-B029-882E4FF52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487C1E-8AA7-4EA8-AE69-BA9A6820D07A}"/>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366174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2267-D399-4972-99B1-FF608812F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662AA-1FEA-4D2F-B243-9955A5A45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3EF0A-B5D6-4613-A6E7-15F569581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2E3680-F2CD-4882-84B8-FE1826D04466}"/>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6" name="Footer Placeholder 5">
            <a:extLst>
              <a:ext uri="{FF2B5EF4-FFF2-40B4-BE49-F238E27FC236}">
                <a16:creationId xmlns:a16="http://schemas.microsoft.com/office/drawing/2014/main" id="{34CFF8A8-91B9-4BC6-B5FF-74CAE5785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6CEF2-80B1-42AE-93C3-7788FD6210BA}"/>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22831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B654-AD2B-4842-8A86-159976DC4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C3C898-67F4-4CCC-AE07-70AA1BC73B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DDAFBA-00DD-4622-BEC7-F64DCB5B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ED2B49-415A-42F5-9B25-39DBECA0F2DA}"/>
              </a:ext>
            </a:extLst>
          </p:cNvPr>
          <p:cNvSpPr>
            <a:spLocks noGrp="1"/>
          </p:cNvSpPr>
          <p:nvPr>
            <p:ph type="dt" sz="half" idx="10"/>
          </p:nvPr>
        </p:nvSpPr>
        <p:spPr/>
        <p:txBody>
          <a:bodyPr/>
          <a:lstStyle/>
          <a:p>
            <a:fld id="{B6C9F35A-1097-4415-8725-6AC9A4577B52}" type="datetimeFigureOut">
              <a:rPr lang="en-US" smtClean="0"/>
              <a:t>3/25/2024</a:t>
            </a:fld>
            <a:endParaRPr lang="en-US"/>
          </a:p>
        </p:txBody>
      </p:sp>
      <p:sp>
        <p:nvSpPr>
          <p:cNvPr id="6" name="Footer Placeholder 5">
            <a:extLst>
              <a:ext uri="{FF2B5EF4-FFF2-40B4-BE49-F238E27FC236}">
                <a16:creationId xmlns:a16="http://schemas.microsoft.com/office/drawing/2014/main" id="{A7AE58B5-2789-4796-A5F4-19AB485C6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BEC9C-7DDB-4566-B3E7-894BDA72AC59}"/>
              </a:ext>
            </a:extLst>
          </p:cNvPr>
          <p:cNvSpPr>
            <a:spLocks noGrp="1"/>
          </p:cNvSpPr>
          <p:nvPr>
            <p:ph type="sldNum" sz="quarter" idx="12"/>
          </p:nvPr>
        </p:nvSpPr>
        <p:spPr/>
        <p:txBody>
          <a:bodyPr/>
          <a:lstStyle/>
          <a:p>
            <a:fld id="{C1FCFC2A-5E39-4B4B-9203-6082033E6E47}" type="slidenum">
              <a:rPr lang="en-US" smtClean="0"/>
              <a:t>‹#›</a:t>
            </a:fld>
            <a:endParaRPr lang="en-US"/>
          </a:p>
        </p:txBody>
      </p:sp>
    </p:spTree>
    <p:extLst>
      <p:ext uri="{BB962C8B-B14F-4D97-AF65-F5344CB8AC3E}">
        <p14:creationId xmlns:p14="http://schemas.microsoft.com/office/powerpoint/2010/main" val="401748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31F97-D3A3-492F-8927-969E29859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0779B-3444-4D06-B511-9C839E422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47EA8-E9EB-4D2A-AA74-8757BFA8F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9F35A-1097-4415-8725-6AC9A4577B52}" type="datetimeFigureOut">
              <a:rPr lang="en-US" smtClean="0"/>
              <a:t>3/25/2024</a:t>
            </a:fld>
            <a:endParaRPr lang="en-US"/>
          </a:p>
        </p:txBody>
      </p:sp>
      <p:sp>
        <p:nvSpPr>
          <p:cNvPr id="5" name="Footer Placeholder 4">
            <a:extLst>
              <a:ext uri="{FF2B5EF4-FFF2-40B4-BE49-F238E27FC236}">
                <a16:creationId xmlns:a16="http://schemas.microsoft.com/office/drawing/2014/main" id="{DA82F0D5-AC3F-4E10-A814-E867C272F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4A20BE-CA89-4F69-BD69-B2456EA78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CFC2A-5E39-4B4B-9203-6082033E6E47}" type="slidenum">
              <a:rPr lang="en-US" smtClean="0"/>
              <a:t>‹#›</a:t>
            </a:fld>
            <a:endParaRPr lang="en-US"/>
          </a:p>
        </p:txBody>
      </p:sp>
    </p:spTree>
    <p:extLst>
      <p:ext uri="{BB962C8B-B14F-4D97-AF65-F5344CB8AC3E}">
        <p14:creationId xmlns:p14="http://schemas.microsoft.com/office/powerpoint/2010/main" val="3488108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 y="6324600"/>
            <a:ext cx="1173903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sz="2400">
              <a:solidFill>
                <a:srgbClr val="FFFFFF"/>
              </a:solidFill>
            </a:endParaRPr>
          </a:p>
        </p:txBody>
      </p:sp>
      <p:sp>
        <p:nvSpPr>
          <p:cNvPr id="19" name="Rectangle 18"/>
          <p:cNvSpPr/>
          <p:nvPr/>
        </p:nvSpPr>
        <p:spPr>
          <a:xfrm>
            <a:off x="55880" y="6324600"/>
            <a:ext cx="1165352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72" tIns="50784" rIns="101572" bIns="50784" rtlCol="0" anchor="ctr"/>
          <a:lstStyle/>
          <a:p>
            <a:pPr algn="ctr"/>
            <a:endParaRPr lang="en-US" sz="2400">
              <a:solidFill>
                <a:srgbClr val="FFFFFF"/>
              </a:solidFill>
            </a:endParaRPr>
          </a:p>
        </p:txBody>
      </p:sp>
      <p:sp>
        <p:nvSpPr>
          <p:cNvPr id="1026" name="Rectangle 2"/>
          <p:cNvSpPr>
            <a:spLocks noGrp="1" noChangeArrowheads="1"/>
          </p:cNvSpPr>
          <p:nvPr>
            <p:ph type="title"/>
          </p:nvPr>
        </p:nvSpPr>
        <p:spPr bwMode="auto">
          <a:xfrm>
            <a:off x="309033" y="142885"/>
            <a:ext cx="112776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856133" y="6049963"/>
            <a:ext cx="28448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lvl1pPr>
          </a:lstStyle>
          <a:p>
            <a:pPr>
              <a:defRPr/>
            </a:pPr>
            <a:fld id="{B6C70261-DCF8-4A97-9502-E8EEF2364CDE}" type="slidenum">
              <a:rPr lang="en-US">
                <a:solidFill>
                  <a:srgbClr val="000000"/>
                </a:solidFill>
              </a:rPr>
              <a:pPr>
                <a:defRPr/>
              </a:pPr>
              <a:t>‹#›</a:t>
            </a:fld>
            <a:endParaRPr lang="en-US">
              <a:solidFill>
                <a:srgbClr val="000000"/>
              </a:solidFill>
            </a:endParaRPr>
          </a:p>
        </p:txBody>
      </p:sp>
      <p:sp>
        <p:nvSpPr>
          <p:cNvPr id="23" name="Text Box 31"/>
          <p:cNvSpPr txBox="1">
            <a:spLocks noChangeArrowheads="1"/>
          </p:cNvSpPr>
          <p:nvPr/>
        </p:nvSpPr>
        <p:spPr bwMode="auto">
          <a:xfrm>
            <a:off x="445351" y="601491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solidFill>
                  <a:srgbClr val="000000"/>
                </a:solidFill>
              </a:rPr>
              <a:t>TI Confidential – Maximum Restrictions</a:t>
            </a:r>
          </a:p>
        </p:txBody>
      </p:sp>
      <p:grpSp>
        <p:nvGrpSpPr>
          <p:cNvPr id="16" name="Group 15"/>
          <p:cNvGrpSpPr/>
          <p:nvPr/>
        </p:nvGrpSpPr>
        <p:grpSpPr>
          <a:xfrm>
            <a:off x="0" y="6275917"/>
            <a:ext cx="11768667"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pic>
          <p:nvPicPr>
            <p:cNvPr id="22" name="Picture 27" descr="ti_logo_powerpoint_1_line.png"/>
            <p:cNvPicPr>
              <a:picLocks noChangeAspect="1"/>
            </p:cNvPicPr>
            <p:nvPr userDrawn="1"/>
          </p:nvPicPr>
          <p:blipFill>
            <a:blip r:embed="rId20"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30436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507847" algn="l" rtl="0" fontAlgn="base">
        <a:lnSpc>
          <a:spcPct val="85000"/>
        </a:lnSpc>
        <a:spcBef>
          <a:spcPct val="0"/>
        </a:spcBef>
        <a:spcAft>
          <a:spcPct val="0"/>
        </a:spcAft>
        <a:defRPr sz="3600" b="1">
          <a:solidFill>
            <a:srgbClr val="FF0000"/>
          </a:solidFill>
          <a:latin typeface="Arial" charset="0"/>
        </a:defRPr>
      </a:lvl6pPr>
      <a:lvl7pPr marL="1015695" algn="l" rtl="0" fontAlgn="base">
        <a:lnSpc>
          <a:spcPct val="85000"/>
        </a:lnSpc>
        <a:spcBef>
          <a:spcPct val="0"/>
        </a:spcBef>
        <a:spcAft>
          <a:spcPct val="0"/>
        </a:spcAft>
        <a:defRPr sz="3600" b="1">
          <a:solidFill>
            <a:srgbClr val="FF0000"/>
          </a:solidFill>
          <a:latin typeface="Arial" charset="0"/>
        </a:defRPr>
      </a:lvl7pPr>
      <a:lvl8pPr marL="1523539" algn="l" rtl="0" fontAlgn="base">
        <a:lnSpc>
          <a:spcPct val="85000"/>
        </a:lnSpc>
        <a:spcBef>
          <a:spcPct val="0"/>
        </a:spcBef>
        <a:spcAft>
          <a:spcPct val="0"/>
        </a:spcAft>
        <a:defRPr sz="3600" b="1">
          <a:solidFill>
            <a:srgbClr val="FF0000"/>
          </a:solidFill>
          <a:latin typeface="Arial" charset="0"/>
        </a:defRPr>
      </a:lvl8pPr>
      <a:lvl9pPr marL="2031380" algn="l" rtl="0" fontAlgn="base">
        <a:lnSpc>
          <a:spcPct val="85000"/>
        </a:lnSpc>
        <a:spcBef>
          <a:spcPct val="0"/>
        </a:spcBef>
        <a:spcAft>
          <a:spcPct val="0"/>
        </a:spcAft>
        <a:defRPr sz="3600" b="1">
          <a:solidFill>
            <a:srgbClr val="FF0000"/>
          </a:solidFill>
          <a:latin typeface="Arial" charset="0"/>
        </a:defRPr>
      </a:lvl9pPr>
    </p:titleStyle>
    <p:bodyStyle>
      <a:lvl1pPr marL="252159" indent="-252159" algn="l" rtl="0" eaLnBrk="0" fontAlgn="base" hangingPunct="0">
        <a:spcBef>
          <a:spcPts val="889"/>
        </a:spcBef>
        <a:spcAft>
          <a:spcPct val="0"/>
        </a:spcAft>
        <a:buChar char="•"/>
        <a:defRPr sz="2267">
          <a:solidFill>
            <a:schemeClr val="tx1"/>
          </a:solidFill>
          <a:latin typeface="+mn-lt"/>
          <a:ea typeface="+mn-ea"/>
          <a:cs typeface="+mn-cs"/>
        </a:defRPr>
      </a:lvl1pPr>
      <a:lvl2pPr marL="638335" indent="-259215" algn="l" rtl="0" eaLnBrk="0" fontAlgn="base" hangingPunct="0">
        <a:spcBef>
          <a:spcPct val="20000"/>
        </a:spcBef>
        <a:spcAft>
          <a:spcPct val="0"/>
        </a:spcAft>
        <a:buChar char="–"/>
        <a:defRPr>
          <a:solidFill>
            <a:schemeClr val="tx1"/>
          </a:solidFill>
          <a:latin typeface="+mn-lt"/>
        </a:defRPr>
      </a:lvl2pPr>
      <a:lvl3pPr marL="948683" indent="-183393" algn="l" rtl="0" eaLnBrk="0" fontAlgn="base" hangingPunct="0">
        <a:spcBef>
          <a:spcPct val="15000"/>
        </a:spcBef>
        <a:spcAft>
          <a:spcPct val="0"/>
        </a:spcAft>
        <a:buChar char="•"/>
        <a:defRPr sz="2000">
          <a:solidFill>
            <a:schemeClr val="tx1"/>
          </a:solidFill>
          <a:latin typeface="+mn-lt"/>
        </a:defRPr>
      </a:lvl3pPr>
      <a:lvl4pPr marL="1334857" indent="-259215" algn="l" rtl="0" eaLnBrk="0" fontAlgn="base" hangingPunct="0">
        <a:spcBef>
          <a:spcPct val="5000"/>
        </a:spcBef>
        <a:spcAft>
          <a:spcPct val="0"/>
        </a:spcAft>
        <a:buChar char="–"/>
        <a:defRPr sz="2000">
          <a:solidFill>
            <a:schemeClr val="tx1"/>
          </a:solidFill>
          <a:latin typeface="+mn-lt"/>
        </a:defRPr>
      </a:lvl4pPr>
      <a:lvl5pPr marL="1654020" indent="-192213" algn="l" rtl="0" eaLnBrk="0" fontAlgn="base" hangingPunct="0">
        <a:spcBef>
          <a:spcPct val="0"/>
        </a:spcBef>
        <a:spcAft>
          <a:spcPct val="0"/>
        </a:spcAft>
        <a:buChar char="»"/>
        <a:defRPr sz="2000">
          <a:solidFill>
            <a:schemeClr val="tx1"/>
          </a:solidFill>
          <a:latin typeface="+mn-lt"/>
        </a:defRPr>
      </a:lvl5pPr>
      <a:lvl6pPr marL="2161867" indent="-192213" algn="l" rtl="0" fontAlgn="base">
        <a:spcBef>
          <a:spcPct val="0"/>
        </a:spcBef>
        <a:spcAft>
          <a:spcPct val="0"/>
        </a:spcAft>
        <a:buChar char="»"/>
        <a:defRPr sz="1733">
          <a:solidFill>
            <a:schemeClr val="tx1"/>
          </a:solidFill>
          <a:latin typeface="+mn-lt"/>
        </a:defRPr>
      </a:lvl6pPr>
      <a:lvl7pPr marL="2669715" indent="-192213" algn="l" rtl="0" fontAlgn="base">
        <a:spcBef>
          <a:spcPct val="0"/>
        </a:spcBef>
        <a:spcAft>
          <a:spcPct val="0"/>
        </a:spcAft>
        <a:buChar char="»"/>
        <a:defRPr sz="1733">
          <a:solidFill>
            <a:schemeClr val="tx1"/>
          </a:solidFill>
          <a:latin typeface="+mn-lt"/>
        </a:defRPr>
      </a:lvl7pPr>
      <a:lvl8pPr marL="3177561" indent="-192213" algn="l" rtl="0" fontAlgn="base">
        <a:spcBef>
          <a:spcPct val="0"/>
        </a:spcBef>
        <a:spcAft>
          <a:spcPct val="0"/>
        </a:spcAft>
        <a:buChar char="»"/>
        <a:defRPr sz="1733">
          <a:solidFill>
            <a:schemeClr val="tx1"/>
          </a:solidFill>
          <a:latin typeface="+mn-lt"/>
        </a:defRPr>
      </a:lvl8pPr>
      <a:lvl9pPr marL="3685407" indent="-192213" algn="l" rtl="0" fontAlgn="base">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033" y="142885"/>
            <a:ext cx="112776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44505" y="1058866"/>
            <a:ext cx="11290300"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890004" y="5923723"/>
            <a:ext cx="28448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933"/>
            </a:lvl1pPr>
          </a:lstStyle>
          <a:p>
            <a:pPr>
              <a:defRPr/>
            </a:pPr>
            <a:fld id="{B6C70261-DCF8-4A97-9502-E8EEF2364CDE}" type="slidenum">
              <a:rPr lang="en-US"/>
              <a:pPr>
                <a:defRPr/>
              </a:pPr>
              <a:t>‹#›</a:t>
            </a:fld>
            <a:endParaRPr lang="en-US"/>
          </a:p>
        </p:txBody>
      </p:sp>
      <p:cxnSp>
        <p:nvCxnSpPr>
          <p:cNvPr id="3" name="Straight Connector 2">
            <a:extLst>
              <a:ext uri="{FF2B5EF4-FFF2-40B4-BE49-F238E27FC236}">
                <a16:creationId xmlns:a16="http://schemas.microsoft.com/office/drawing/2014/main" id="{92663C74-62AB-B64B-BCBB-0866ABE6E2D3}"/>
              </a:ext>
            </a:extLst>
          </p:cNvPr>
          <p:cNvCxnSpPr>
            <a:cxnSpLocks/>
          </p:cNvCxnSpPr>
          <p:nvPr userDrawn="1"/>
        </p:nvCxnSpPr>
        <p:spPr>
          <a:xfrm>
            <a:off x="0" y="6209263"/>
            <a:ext cx="119051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31">
            <a:extLst>
              <a:ext uri="{FF2B5EF4-FFF2-40B4-BE49-F238E27FC236}">
                <a16:creationId xmlns:a16="http://schemas.microsoft.com/office/drawing/2014/main" id="{BBEA79FD-0CFB-464E-959F-0C18C604804A}"/>
              </a:ext>
            </a:extLst>
          </p:cNvPr>
          <p:cNvSpPr txBox="1">
            <a:spLocks noChangeArrowheads="1"/>
          </p:cNvSpPr>
          <p:nvPr userDrawn="1"/>
        </p:nvSpPr>
        <p:spPr bwMode="auto">
          <a:xfrm>
            <a:off x="445351" y="6195581"/>
            <a:ext cx="2815167" cy="246125"/>
          </a:xfrm>
          <a:prstGeom prst="rect">
            <a:avLst/>
          </a:prstGeom>
          <a:noFill/>
          <a:ln w="9525">
            <a:noFill/>
            <a:miter lim="800000"/>
            <a:headEnd/>
            <a:tailEnd/>
          </a:ln>
          <a:effectLst/>
        </p:spPr>
        <p:txBody>
          <a:bodyPr lIns="101572" tIns="50784" rIns="101572" bIns="50784">
            <a:spAutoFit/>
          </a:bodyPr>
          <a:lstStyle/>
          <a:p>
            <a:pPr>
              <a:spcBef>
                <a:spcPct val="50000"/>
              </a:spcBef>
              <a:defRPr/>
            </a:pPr>
            <a:r>
              <a:rPr lang="en-US" sz="933" dirty="0">
                <a:cs typeface="+mn-cs"/>
              </a:rPr>
              <a:t>TI Confidential – NDA Restrictions</a:t>
            </a:r>
          </a:p>
        </p:txBody>
      </p:sp>
    </p:spTree>
    <p:extLst>
      <p:ext uri="{BB962C8B-B14F-4D97-AF65-F5344CB8AC3E}">
        <p14:creationId xmlns:p14="http://schemas.microsoft.com/office/powerpoint/2010/main" val="432053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hdr="0" ftr="0" dt="0"/>
  <p:txStyles>
    <p:titleStyle>
      <a:lvl1pPr algn="l" rtl="0" eaLnBrk="1" fontAlgn="base" hangingPunct="1">
        <a:lnSpc>
          <a:spcPct val="85000"/>
        </a:lnSpc>
        <a:spcBef>
          <a:spcPct val="0"/>
        </a:spcBef>
        <a:spcAft>
          <a:spcPct val="0"/>
        </a:spcAft>
        <a:defRPr sz="36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p:titleStyle>
    <p:bodyStyle>
      <a:lvl1pPr marL="252159" indent="-252159" algn="l" rtl="0" eaLnBrk="1" fontAlgn="base" hangingPunct="1">
        <a:spcBef>
          <a:spcPts val="889"/>
        </a:spcBef>
        <a:spcAft>
          <a:spcPct val="0"/>
        </a:spcAft>
        <a:buChar char="•"/>
        <a:defRPr sz="2400">
          <a:solidFill>
            <a:schemeClr val="tx1"/>
          </a:solidFill>
          <a:latin typeface="+mn-lt"/>
          <a:ea typeface="+mn-ea"/>
          <a:cs typeface="+mn-cs"/>
        </a:defRPr>
      </a:lvl1pPr>
      <a:lvl2pPr marL="638335" indent="-259215" algn="l" rtl="0" eaLnBrk="1" fontAlgn="base" hangingPunct="1">
        <a:spcBef>
          <a:spcPct val="20000"/>
        </a:spcBef>
        <a:spcAft>
          <a:spcPct val="0"/>
        </a:spcAft>
        <a:buChar char="–"/>
        <a:defRPr sz="2133">
          <a:solidFill>
            <a:schemeClr val="tx1"/>
          </a:solidFill>
          <a:latin typeface="+mn-lt"/>
        </a:defRPr>
      </a:lvl2pPr>
      <a:lvl3pPr marL="948683" indent="-183393" algn="l" rtl="0" eaLnBrk="1" fontAlgn="base" hangingPunct="1">
        <a:spcBef>
          <a:spcPct val="15000"/>
        </a:spcBef>
        <a:spcAft>
          <a:spcPct val="0"/>
        </a:spcAft>
        <a:buChar char="•"/>
        <a:defRPr sz="2133">
          <a:solidFill>
            <a:schemeClr val="tx1"/>
          </a:solidFill>
          <a:latin typeface="+mn-lt"/>
        </a:defRPr>
      </a:lvl3pPr>
      <a:lvl4pPr marL="1334857" indent="-259215" algn="l" rtl="0" eaLnBrk="1" fontAlgn="base" hangingPunct="1">
        <a:spcBef>
          <a:spcPct val="5000"/>
        </a:spcBef>
        <a:spcAft>
          <a:spcPct val="0"/>
        </a:spcAft>
        <a:buChar char="–"/>
        <a:defRPr sz="2133">
          <a:solidFill>
            <a:schemeClr val="tx1"/>
          </a:solidFill>
          <a:latin typeface="+mn-lt"/>
        </a:defRPr>
      </a:lvl4pPr>
      <a:lvl5pPr marL="1654020" indent="-192213" algn="l" rtl="0" eaLnBrk="1" fontAlgn="base" hangingPunct="1">
        <a:spcBef>
          <a:spcPct val="0"/>
        </a:spcBef>
        <a:spcAft>
          <a:spcPct val="0"/>
        </a:spcAft>
        <a:buChar char="»"/>
        <a:defRPr sz="2133">
          <a:solidFill>
            <a:schemeClr val="tx1"/>
          </a:solidFill>
          <a:latin typeface="+mn-lt"/>
        </a:defRPr>
      </a:lvl5pPr>
      <a:lvl6pPr marL="2161867" indent="-192213" algn="l" rtl="0" eaLnBrk="1" fontAlgn="base" hangingPunct="1">
        <a:spcBef>
          <a:spcPct val="0"/>
        </a:spcBef>
        <a:spcAft>
          <a:spcPct val="0"/>
        </a:spcAft>
        <a:buChar char="»"/>
        <a:defRPr sz="1733">
          <a:solidFill>
            <a:schemeClr val="tx1"/>
          </a:solidFill>
          <a:latin typeface="+mn-lt"/>
        </a:defRPr>
      </a:lvl6pPr>
      <a:lvl7pPr marL="2669715" indent="-192213" algn="l" rtl="0" eaLnBrk="1" fontAlgn="base" hangingPunct="1">
        <a:spcBef>
          <a:spcPct val="0"/>
        </a:spcBef>
        <a:spcAft>
          <a:spcPct val="0"/>
        </a:spcAft>
        <a:buChar char="»"/>
        <a:defRPr sz="1733">
          <a:solidFill>
            <a:schemeClr val="tx1"/>
          </a:solidFill>
          <a:latin typeface="+mn-lt"/>
        </a:defRPr>
      </a:lvl7pPr>
      <a:lvl8pPr marL="3177561" indent="-192213" algn="l" rtl="0" eaLnBrk="1" fontAlgn="base" hangingPunct="1">
        <a:spcBef>
          <a:spcPct val="0"/>
        </a:spcBef>
        <a:spcAft>
          <a:spcPct val="0"/>
        </a:spcAft>
        <a:buChar char="»"/>
        <a:defRPr sz="1733">
          <a:solidFill>
            <a:schemeClr val="tx1"/>
          </a:solidFill>
          <a:latin typeface="+mn-lt"/>
        </a:defRPr>
      </a:lvl8pPr>
      <a:lvl9pPr marL="3685407" indent="-192213" algn="l" rtl="0" eaLnBrk="1" fontAlgn="base" hangingPunct="1">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729F-BE42-4C3C-8FC9-8A1FA8298CE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6D82AF2-721C-4318-940B-4AA7787CA1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973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3559-86B4-41BA-B3BA-6F606DECC00B}"/>
              </a:ext>
            </a:extLst>
          </p:cNvPr>
          <p:cNvSpPr>
            <a:spLocks noGrp="1"/>
          </p:cNvSpPr>
          <p:nvPr>
            <p:ph type="title"/>
          </p:nvPr>
        </p:nvSpPr>
        <p:spPr/>
        <p:txBody>
          <a:bodyPr/>
          <a:lstStyle/>
          <a:p>
            <a:r>
              <a:rPr lang="en-US" dirty="0"/>
              <a:t>TPS62873-Q1 EVM Schematic</a:t>
            </a:r>
          </a:p>
        </p:txBody>
      </p:sp>
      <p:pic>
        <p:nvPicPr>
          <p:cNvPr id="5" name="Content Placeholder 4">
            <a:extLst>
              <a:ext uri="{FF2B5EF4-FFF2-40B4-BE49-F238E27FC236}">
                <a16:creationId xmlns:a16="http://schemas.microsoft.com/office/drawing/2014/main" id="{1E7F896F-2B58-4ECF-83BF-D9302F4B41BE}"/>
              </a:ext>
            </a:extLst>
          </p:cNvPr>
          <p:cNvPicPr>
            <a:picLocks noGrp="1" noChangeAspect="1"/>
          </p:cNvPicPr>
          <p:nvPr>
            <p:ph idx="1"/>
          </p:nvPr>
        </p:nvPicPr>
        <p:blipFill>
          <a:blip r:embed="rId2"/>
          <a:stretch>
            <a:fillRect/>
          </a:stretch>
        </p:blipFill>
        <p:spPr>
          <a:xfrm>
            <a:off x="1639082" y="1047750"/>
            <a:ext cx="8901135" cy="4946650"/>
          </a:xfrm>
          <a:prstGeom prst="rect">
            <a:avLst/>
          </a:prstGeom>
        </p:spPr>
      </p:pic>
      <p:sp>
        <p:nvSpPr>
          <p:cNvPr id="4" name="Slide Number Placeholder 3">
            <a:extLst>
              <a:ext uri="{FF2B5EF4-FFF2-40B4-BE49-F238E27FC236}">
                <a16:creationId xmlns:a16="http://schemas.microsoft.com/office/drawing/2014/main" id="{10888856-1C74-487E-923E-C3A32E3B30E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7888F-6AF7-4263-B69D-592D8C33BAC7}" type="slidenum">
              <a:rPr kumimoji="0" lang="en-US" sz="93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33" b="0"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5D59A2C1-7ABD-4481-993B-B437EAD21CA1}"/>
              </a:ext>
            </a:extLst>
          </p:cNvPr>
          <p:cNvSpPr txBox="1"/>
          <p:nvPr/>
        </p:nvSpPr>
        <p:spPr>
          <a:xfrm>
            <a:off x="4819589" y="4132162"/>
            <a:ext cx="254011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U1 OPN: </a:t>
            </a:r>
            <a:r>
              <a:rPr kumimoji="0" lang="en-US" sz="1800" b="0" i="0" u="none" strike="noStrike" kern="1200" cap="none" spc="0" normalizeH="0" baseline="0" noProof="0" dirty="0">
                <a:ln>
                  <a:noFill/>
                </a:ln>
                <a:solidFill>
                  <a:srgbClr val="002060"/>
                </a:solidFill>
                <a:effectLst/>
                <a:uLnTx/>
                <a:uFillTx/>
                <a:latin typeface="Arial"/>
                <a:ea typeface="+mn-ea"/>
                <a:cs typeface="+mn-cs"/>
              </a:rPr>
              <a:t>TPS62873Y1</a:t>
            </a:r>
          </a:p>
        </p:txBody>
      </p:sp>
      <p:sp>
        <p:nvSpPr>
          <p:cNvPr id="7" name="Rectangle 6">
            <a:extLst>
              <a:ext uri="{FF2B5EF4-FFF2-40B4-BE49-F238E27FC236}">
                <a16:creationId xmlns:a16="http://schemas.microsoft.com/office/drawing/2014/main" id="{A58FB0B1-0A0E-4CCA-8440-FE75F6B558ED}"/>
              </a:ext>
            </a:extLst>
          </p:cNvPr>
          <p:cNvSpPr/>
          <p:nvPr/>
        </p:nvSpPr>
        <p:spPr>
          <a:xfrm>
            <a:off x="6318250" y="3014939"/>
            <a:ext cx="1600200" cy="56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Callout: Line 7">
            <a:extLst>
              <a:ext uri="{FF2B5EF4-FFF2-40B4-BE49-F238E27FC236}">
                <a16:creationId xmlns:a16="http://schemas.microsoft.com/office/drawing/2014/main" id="{460B12C5-6D45-4ED1-B39B-78B35B36F4EC}"/>
              </a:ext>
            </a:extLst>
          </p:cNvPr>
          <p:cNvSpPr/>
          <p:nvPr/>
        </p:nvSpPr>
        <p:spPr>
          <a:xfrm>
            <a:off x="4146550" y="2534445"/>
            <a:ext cx="203200" cy="148188"/>
          </a:xfrm>
          <a:prstGeom prst="borderCallout1">
            <a:avLst>
              <a:gd name="adj1" fmla="val 44461"/>
              <a:gd name="adj2" fmla="val 104167"/>
              <a:gd name="adj3" fmla="val 189632"/>
              <a:gd name="adj4" fmla="val 2960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7D4A55D5-8026-41FA-B6D4-5CC179510FE7}"/>
              </a:ext>
            </a:extLst>
          </p:cNvPr>
          <p:cNvSpPr txBox="1"/>
          <p:nvPr/>
        </p:nvSpPr>
        <p:spPr>
          <a:xfrm>
            <a:off x="4667979" y="2639257"/>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Arial"/>
                <a:ea typeface="+mn-ea"/>
                <a:cs typeface="+mn-cs"/>
              </a:rPr>
              <a:t>open</a:t>
            </a:r>
          </a:p>
        </p:txBody>
      </p:sp>
      <p:sp>
        <p:nvSpPr>
          <p:cNvPr id="10" name="Callout: Line 9">
            <a:extLst>
              <a:ext uri="{FF2B5EF4-FFF2-40B4-BE49-F238E27FC236}">
                <a16:creationId xmlns:a16="http://schemas.microsoft.com/office/drawing/2014/main" id="{D046F83E-873C-487D-9CCA-D25470CBDDFE}"/>
              </a:ext>
            </a:extLst>
          </p:cNvPr>
          <p:cNvSpPr/>
          <p:nvPr/>
        </p:nvSpPr>
        <p:spPr>
          <a:xfrm>
            <a:off x="4146550" y="2376490"/>
            <a:ext cx="203200" cy="148188"/>
          </a:xfrm>
          <a:prstGeom prst="borderCallout1">
            <a:avLst>
              <a:gd name="adj1" fmla="val 48746"/>
              <a:gd name="adj2" fmla="val -8333"/>
              <a:gd name="adj3" fmla="val 181062"/>
              <a:gd name="adj4" fmla="val -28520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23BED48C-7839-456E-8AFE-CE3E3289FFB8}"/>
              </a:ext>
            </a:extLst>
          </p:cNvPr>
          <p:cNvSpPr txBox="1"/>
          <p:nvPr/>
        </p:nvSpPr>
        <p:spPr>
          <a:xfrm>
            <a:off x="2885692" y="2450584"/>
            <a:ext cx="734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Arial"/>
                <a:ea typeface="+mn-ea"/>
                <a:cs typeface="+mn-cs"/>
              </a:rPr>
              <a:t>47k</a:t>
            </a:r>
            <a:r>
              <a:rPr kumimoji="0" lang="el-GR" sz="1800" b="0" i="0" u="none" strike="noStrike" kern="1200" cap="none" spc="0" normalizeH="0" baseline="0" noProof="0" dirty="0">
                <a:ln>
                  <a:noFill/>
                </a:ln>
                <a:solidFill>
                  <a:srgbClr val="FF00FF"/>
                </a:solidFill>
                <a:effectLst/>
                <a:uLnTx/>
                <a:uFillTx/>
                <a:latin typeface="Arial"/>
                <a:ea typeface="+mn-ea"/>
                <a:cs typeface="+mn-cs"/>
              </a:rPr>
              <a:t>Ω</a:t>
            </a:r>
            <a:endParaRPr kumimoji="0" lang="en-US" sz="1800" b="0" i="0" u="none" strike="noStrike" kern="1200" cap="none" spc="0" normalizeH="0" baseline="0" noProof="0" dirty="0">
              <a:ln>
                <a:noFill/>
              </a:ln>
              <a:solidFill>
                <a:srgbClr val="FF00FF"/>
              </a:solidFill>
              <a:effectLst/>
              <a:uLnTx/>
              <a:uFillTx/>
              <a:latin typeface="Arial"/>
              <a:ea typeface="+mn-ea"/>
              <a:cs typeface="+mn-cs"/>
            </a:endParaRPr>
          </a:p>
        </p:txBody>
      </p:sp>
    </p:spTree>
    <p:extLst>
      <p:ext uri="{BB962C8B-B14F-4D97-AF65-F5344CB8AC3E}">
        <p14:creationId xmlns:p14="http://schemas.microsoft.com/office/powerpoint/2010/main" val="172653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5BE4-958B-47D5-AAA3-6B5CD2308505}"/>
              </a:ext>
            </a:extLst>
          </p:cNvPr>
          <p:cNvSpPr>
            <a:spLocks noGrp="1"/>
          </p:cNvSpPr>
          <p:nvPr>
            <p:ph type="title"/>
          </p:nvPr>
        </p:nvSpPr>
        <p:spPr/>
        <p:txBody>
          <a:bodyPr/>
          <a:lstStyle/>
          <a:p>
            <a:r>
              <a:rPr lang="en-US" sz="3200" dirty="0"/>
              <a:t>TPS62873-Q1 Efficiency graph @ 105</a:t>
            </a:r>
            <a:r>
              <a:rPr lang="en-US" sz="3200" baseline="30000" dirty="0"/>
              <a:t>o</a:t>
            </a:r>
            <a:r>
              <a:rPr lang="en-US" sz="3200" dirty="0"/>
              <a:t>C</a:t>
            </a:r>
            <a:br>
              <a:rPr lang="en-US" sz="3200" dirty="0"/>
            </a:br>
            <a:r>
              <a:rPr lang="en-US" sz="3200" dirty="0">
                <a:solidFill>
                  <a:srgbClr val="002060"/>
                </a:solidFill>
              </a:rPr>
              <a:t>Vin = 3.3V; </a:t>
            </a:r>
            <a:r>
              <a:rPr lang="en-US" sz="3200" dirty="0" err="1">
                <a:solidFill>
                  <a:srgbClr val="002060"/>
                </a:solidFill>
              </a:rPr>
              <a:t>Vout</a:t>
            </a:r>
            <a:r>
              <a:rPr lang="en-US" sz="3200" dirty="0">
                <a:solidFill>
                  <a:srgbClr val="002060"/>
                </a:solidFill>
              </a:rPr>
              <a:t> = 0.8V; </a:t>
            </a:r>
            <a:r>
              <a:rPr lang="en-US" sz="3200" dirty="0" err="1">
                <a:solidFill>
                  <a:srgbClr val="002060"/>
                </a:solidFill>
              </a:rPr>
              <a:t>Iout_max</a:t>
            </a:r>
            <a:r>
              <a:rPr lang="en-US" sz="3200" dirty="0">
                <a:solidFill>
                  <a:srgbClr val="002060"/>
                </a:solidFill>
              </a:rPr>
              <a:t> = 15A; FPWM mode</a:t>
            </a:r>
          </a:p>
        </p:txBody>
      </p:sp>
      <p:pic>
        <p:nvPicPr>
          <p:cNvPr id="5" name="Content Placeholder 4">
            <a:extLst>
              <a:ext uri="{FF2B5EF4-FFF2-40B4-BE49-F238E27FC236}">
                <a16:creationId xmlns:a16="http://schemas.microsoft.com/office/drawing/2014/main" id="{53107AC6-D033-4170-BFEF-1B11EFDDB9D0}"/>
              </a:ext>
            </a:extLst>
          </p:cNvPr>
          <p:cNvPicPr>
            <a:picLocks noGrp="1" noChangeAspect="1"/>
          </p:cNvPicPr>
          <p:nvPr>
            <p:ph idx="1"/>
          </p:nvPr>
        </p:nvPicPr>
        <p:blipFill>
          <a:blip r:embed="rId2"/>
          <a:stretch>
            <a:fillRect/>
          </a:stretch>
        </p:blipFill>
        <p:spPr>
          <a:xfrm>
            <a:off x="1897899" y="1047750"/>
            <a:ext cx="8383501" cy="4946650"/>
          </a:xfrm>
          <a:prstGeom prst="rect">
            <a:avLst/>
          </a:prstGeom>
        </p:spPr>
      </p:pic>
      <p:sp>
        <p:nvSpPr>
          <p:cNvPr id="4" name="Slide Number Placeholder 3">
            <a:extLst>
              <a:ext uri="{FF2B5EF4-FFF2-40B4-BE49-F238E27FC236}">
                <a16:creationId xmlns:a16="http://schemas.microsoft.com/office/drawing/2014/main" id="{1BD66108-EB2C-487F-849B-3A7ACBB81A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97888F-6AF7-4263-B69D-592D8C33BAC7}" type="slidenum">
              <a:rPr kumimoji="0" lang="en-US" sz="93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33"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5722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88A2-3014-4A39-A1A2-B8D1614F436D}"/>
              </a:ext>
            </a:extLst>
          </p:cNvPr>
          <p:cNvSpPr>
            <a:spLocks noGrp="1"/>
          </p:cNvSpPr>
          <p:nvPr>
            <p:ph type="title"/>
          </p:nvPr>
        </p:nvSpPr>
        <p:spPr/>
        <p:txBody>
          <a:bodyPr/>
          <a:lstStyle/>
          <a:p>
            <a:r>
              <a:rPr lang="en-US" dirty="0"/>
              <a:t>TPS62873-Q1 EVM Schematic</a:t>
            </a:r>
          </a:p>
        </p:txBody>
      </p:sp>
      <p:sp>
        <p:nvSpPr>
          <p:cNvPr id="4" name="Slide Number Placeholder 3">
            <a:extLst>
              <a:ext uri="{FF2B5EF4-FFF2-40B4-BE49-F238E27FC236}">
                <a16:creationId xmlns:a16="http://schemas.microsoft.com/office/drawing/2014/main" id="{A09BBE2B-0027-420F-8B41-D6578583F8DF}"/>
              </a:ext>
            </a:extLst>
          </p:cNvPr>
          <p:cNvSpPr>
            <a:spLocks noGrp="1"/>
          </p:cNvSpPr>
          <p:nvPr>
            <p:ph type="sldNum" sz="quarter" idx="10"/>
          </p:nvPr>
        </p:nvSpPr>
        <p:spPr/>
        <p:txBody>
          <a:bodyPr/>
          <a:lstStyle/>
          <a:p>
            <a:pPr>
              <a:defRPr/>
            </a:pPr>
            <a:fld id="{2B97888F-6AF7-4263-B69D-592D8C33BAC7}" type="slidenum">
              <a:rPr lang="en-US" smtClean="0"/>
              <a:pPr>
                <a:defRPr/>
              </a:pPr>
              <a:t>4</a:t>
            </a:fld>
            <a:endParaRPr lang="en-US"/>
          </a:p>
        </p:txBody>
      </p:sp>
      <p:pic>
        <p:nvPicPr>
          <p:cNvPr id="5" name="Content Placeholder 4">
            <a:extLst>
              <a:ext uri="{FF2B5EF4-FFF2-40B4-BE49-F238E27FC236}">
                <a16:creationId xmlns:a16="http://schemas.microsoft.com/office/drawing/2014/main" id="{7AA7A0CE-5FB6-483C-A4A8-1D12DCA45A9C}"/>
              </a:ext>
            </a:extLst>
          </p:cNvPr>
          <p:cNvPicPr>
            <a:picLocks noChangeAspect="1"/>
          </p:cNvPicPr>
          <p:nvPr/>
        </p:nvPicPr>
        <p:blipFill>
          <a:blip r:embed="rId2"/>
          <a:stretch>
            <a:fillRect/>
          </a:stretch>
        </p:blipFill>
        <p:spPr bwMode="auto">
          <a:xfrm>
            <a:off x="1639082" y="1047750"/>
            <a:ext cx="8901135" cy="4946650"/>
          </a:xfrm>
          <a:prstGeom prst="rect">
            <a:avLst/>
          </a:prstGeom>
          <a:noFill/>
          <a:ln w="9525" algn="ctr">
            <a:noFill/>
            <a:miter lim="800000"/>
            <a:headEnd/>
            <a:tailEnd/>
          </a:ln>
        </p:spPr>
      </p:pic>
      <p:sp>
        <p:nvSpPr>
          <p:cNvPr id="6" name="TextBox 5">
            <a:extLst>
              <a:ext uri="{FF2B5EF4-FFF2-40B4-BE49-F238E27FC236}">
                <a16:creationId xmlns:a16="http://schemas.microsoft.com/office/drawing/2014/main" id="{7B69803F-BDDA-46E1-85AB-CC717B9CCFCD}"/>
              </a:ext>
            </a:extLst>
          </p:cNvPr>
          <p:cNvSpPr txBox="1"/>
          <p:nvPr/>
        </p:nvSpPr>
        <p:spPr>
          <a:xfrm>
            <a:off x="4819589" y="4132162"/>
            <a:ext cx="254011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U1 OPN: </a:t>
            </a:r>
            <a:r>
              <a:rPr kumimoji="0" lang="en-US" sz="1800" b="0" i="0" u="none" strike="noStrike" kern="1200" cap="none" spc="0" normalizeH="0" baseline="0" noProof="0" dirty="0">
                <a:ln>
                  <a:noFill/>
                </a:ln>
                <a:solidFill>
                  <a:srgbClr val="002060"/>
                </a:solidFill>
                <a:effectLst/>
                <a:uLnTx/>
                <a:uFillTx/>
                <a:latin typeface="Arial"/>
                <a:ea typeface="+mn-ea"/>
                <a:cs typeface="+mn-cs"/>
              </a:rPr>
              <a:t>TPS62873Y1</a:t>
            </a:r>
          </a:p>
        </p:txBody>
      </p:sp>
      <p:sp>
        <p:nvSpPr>
          <p:cNvPr id="7" name="Rectangle 6">
            <a:extLst>
              <a:ext uri="{FF2B5EF4-FFF2-40B4-BE49-F238E27FC236}">
                <a16:creationId xmlns:a16="http://schemas.microsoft.com/office/drawing/2014/main" id="{592E384B-CF10-4154-97AF-457BFF9A9119}"/>
              </a:ext>
            </a:extLst>
          </p:cNvPr>
          <p:cNvSpPr/>
          <p:nvPr/>
        </p:nvSpPr>
        <p:spPr>
          <a:xfrm>
            <a:off x="6318250" y="3014939"/>
            <a:ext cx="1600200" cy="565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Callout: Line 7">
            <a:extLst>
              <a:ext uri="{FF2B5EF4-FFF2-40B4-BE49-F238E27FC236}">
                <a16:creationId xmlns:a16="http://schemas.microsoft.com/office/drawing/2014/main" id="{AF17B776-C549-4708-A574-F63CAE491527}"/>
              </a:ext>
            </a:extLst>
          </p:cNvPr>
          <p:cNvSpPr/>
          <p:nvPr/>
        </p:nvSpPr>
        <p:spPr>
          <a:xfrm>
            <a:off x="4146550" y="2534445"/>
            <a:ext cx="203200" cy="148188"/>
          </a:xfrm>
          <a:prstGeom prst="borderCallout1">
            <a:avLst>
              <a:gd name="adj1" fmla="val 44461"/>
              <a:gd name="adj2" fmla="val 104167"/>
              <a:gd name="adj3" fmla="val 189632"/>
              <a:gd name="adj4" fmla="val 2960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5F32048C-B641-461A-B905-B94F6B2BC00D}"/>
              </a:ext>
            </a:extLst>
          </p:cNvPr>
          <p:cNvSpPr txBox="1"/>
          <p:nvPr/>
        </p:nvSpPr>
        <p:spPr>
          <a:xfrm>
            <a:off x="4667979" y="2639257"/>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Arial"/>
                <a:ea typeface="+mn-ea"/>
                <a:cs typeface="+mn-cs"/>
              </a:rPr>
              <a:t>open</a:t>
            </a:r>
          </a:p>
        </p:txBody>
      </p:sp>
      <p:sp>
        <p:nvSpPr>
          <p:cNvPr id="10" name="Callout: Line 9">
            <a:extLst>
              <a:ext uri="{FF2B5EF4-FFF2-40B4-BE49-F238E27FC236}">
                <a16:creationId xmlns:a16="http://schemas.microsoft.com/office/drawing/2014/main" id="{61E7639D-33E6-40EF-A4A9-A435257BDA17}"/>
              </a:ext>
            </a:extLst>
          </p:cNvPr>
          <p:cNvSpPr/>
          <p:nvPr/>
        </p:nvSpPr>
        <p:spPr>
          <a:xfrm>
            <a:off x="4146550" y="2376490"/>
            <a:ext cx="203200" cy="148188"/>
          </a:xfrm>
          <a:prstGeom prst="borderCallout1">
            <a:avLst>
              <a:gd name="adj1" fmla="val 48746"/>
              <a:gd name="adj2" fmla="val -8333"/>
              <a:gd name="adj3" fmla="val 181062"/>
              <a:gd name="adj4" fmla="val -28520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7F9E1C9F-E2FE-4011-8CF0-C090B29CF627}"/>
              </a:ext>
            </a:extLst>
          </p:cNvPr>
          <p:cNvSpPr txBox="1"/>
          <p:nvPr/>
        </p:nvSpPr>
        <p:spPr>
          <a:xfrm>
            <a:off x="2885692" y="2450584"/>
            <a:ext cx="734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FF"/>
                </a:solidFill>
                <a:effectLst/>
                <a:uLnTx/>
                <a:uFillTx/>
                <a:latin typeface="Arial"/>
                <a:ea typeface="+mn-ea"/>
                <a:cs typeface="+mn-cs"/>
              </a:rPr>
              <a:t>47k</a:t>
            </a:r>
            <a:r>
              <a:rPr kumimoji="0" lang="el-GR" sz="1800" b="0" i="0" u="none" strike="noStrike" kern="1200" cap="none" spc="0" normalizeH="0" baseline="0" noProof="0" dirty="0">
                <a:ln>
                  <a:noFill/>
                </a:ln>
                <a:solidFill>
                  <a:srgbClr val="FF00FF"/>
                </a:solidFill>
                <a:effectLst/>
                <a:uLnTx/>
                <a:uFillTx/>
                <a:latin typeface="Arial"/>
                <a:ea typeface="+mn-ea"/>
                <a:cs typeface="+mn-cs"/>
              </a:rPr>
              <a:t>Ω</a:t>
            </a:r>
            <a:endParaRPr kumimoji="0" lang="en-US" sz="1800" b="0" i="0" u="none" strike="noStrike" kern="1200" cap="none" spc="0" normalizeH="0" baseline="0" noProof="0" dirty="0">
              <a:ln>
                <a:noFill/>
              </a:ln>
              <a:solidFill>
                <a:srgbClr val="FF00FF"/>
              </a:solidFill>
              <a:effectLst/>
              <a:uLnTx/>
              <a:uFillTx/>
              <a:latin typeface="Arial"/>
              <a:ea typeface="+mn-ea"/>
              <a:cs typeface="+mn-cs"/>
            </a:endParaRPr>
          </a:p>
        </p:txBody>
      </p:sp>
    </p:spTree>
    <p:extLst>
      <p:ext uri="{BB962C8B-B14F-4D97-AF65-F5344CB8AC3E}">
        <p14:creationId xmlns:p14="http://schemas.microsoft.com/office/powerpoint/2010/main" val="2263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DCC99B-30AE-4EB2-BF05-0CB40329A559}"/>
              </a:ext>
            </a:extLst>
          </p:cNvPr>
          <p:cNvSpPr>
            <a:spLocks noGrp="1"/>
          </p:cNvSpPr>
          <p:nvPr>
            <p:ph type="title"/>
          </p:nvPr>
        </p:nvSpPr>
        <p:spPr/>
        <p:txBody>
          <a:bodyPr/>
          <a:lstStyle/>
          <a:p>
            <a:r>
              <a:rPr lang="en-US" dirty="0"/>
              <a:t>TPS62873-Q1 EVM BOM</a:t>
            </a:r>
          </a:p>
        </p:txBody>
      </p:sp>
      <p:pic>
        <p:nvPicPr>
          <p:cNvPr id="9" name="Content Placeholder 8">
            <a:extLst>
              <a:ext uri="{FF2B5EF4-FFF2-40B4-BE49-F238E27FC236}">
                <a16:creationId xmlns:a16="http://schemas.microsoft.com/office/drawing/2014/main" id="{C6D8C87D-245C-4D20-88D2-979C82118854}"/>
              </a:ext>
            </a:extLst>
          </p:cNvPr>
          <p:cNvPicPr>
            <a:picLocks noGrp="1" noChangeAspect="1"/>
          </p:cNvPicPr>
          <p:nvPr>
            <p:ph idx="1"/>
          </p:nvPr>
        </p:nvPicPr>
        <p:blipFill>
          <a:blip r:embed="rId2"/>
          <a:stretch>
            <a:fillRect/>
          </a:stretch>
        </p:blipFill>
        <p:spPr>
          <a:xfrm>
            <a:off x="1998196" y="1047750"/>
            <a:ext cx="8182908" cy="4946650"/>
          </a:xfrm>
          <a:prstGeom prst="rect">
            <a:avLst/>
          </a:prstGeom>
        </p:spPr>
      </p:pic>
      <p:sp>
        <p:nvSpPr>
          <p:cNvPr id="3" name="Slide Number Placeholder 2">
            <a:extLst>
              <a:ext uri="{FF2B5EF4-FFF2-40B4-BE49-F238E27FC236}">
                <a16:creationId xmlns:a16="http://schemas.microsoft.com/office/drawing/2014/main" id="{F1FBF10A-46E5-45DB-A4B8-FD221E5D239D}"/>
              </a:ext>
            </a:extLst>
          </p:cNvPr>
          <p:cNvSpPr>
            <a:spLocks noGrp="1"/>
          </p:cNvSpPr>
          <p:nvPr>
            <p:ph type="sldNum" sz="quarter" idx="10"/>
          </p:nvPr>
        </p:nvSpPr>
        <p:spPr/>
        <p:txBody>
          <a:bodyPr/>
          <a:lstStyle/>
          <a:p>
            <a:pPr>
              <a:defRPr/>
            </a:pPr>
            <a:fld id="{D4C52F08-588C-488E-A5AB-DF69250DE862}" type="slidenum">
              <a:rPr lang="en-US" smtClean="0"/>
              <a:pPr>
                <a:defRPr/>
              </a:pPr>
              <a:t>5</a:t>
            </a:fld>
            <a:endParaRPr lang="en-US"/>
          </a:p>
        </p:txBody>
      </p:sp>
      <p:sp>
        <p:nvSpPr>
          <p:cNvPr id="10" name="TextBox 9">
            <a:extLst>
              <a:ext uri="{FF2B5EF4-FFF2-40B4-BE49-F238E27FC236}">
                <a16:creationId xmlns:a16="http://schemas.microsoft.com/office/drawing/2014/main" id="{4CB362E8-3E8B-4CE7-B6ED-F6150F168935}"/>
              </a:ext>
            </a:extLst>
          </p:cNvPr>
          <p:cNvSpPr txBox="1"/>
          <p:nvPr/>
        </p:nvSpPr>
        <p:spPr>
          <a:xfrm>
            <a:off x="7919206" y="5511025"/>
            <a:ext cx="1258350" cy="276999"/>
          </a:xfrm>
          <a:prstGeom prst="rect">
            <a:avLst/>
          </a:prstGeom>
          <a:solidFill>
            <a:schemeClr val="bg1"/>
          </a:solidFill>
        </p:spPr>
        <p:txBody>
          <a:bodyPr wrap="square" rtlCol="0">
            <a:spAutoFit/>
          </a:bodyPr>
          <a:lstStyle/>
          <a:p>
            <a:r>
              <a:rPr lang="en-US" sz="1200" dirty="0">
                <a:solidFill>
                  <a:srgbClr val="002060"/>
                </a:solidFill>
              </a:rPr>
              <a:t>TPS62873Y1</a:t>
            </a:r>
            <a:endParaRPr lang="en-US" sz="1200" dirty="0"/>
          </a:p>
        </p:txBody>
      </p:sp>
    </p:spTree>
    <p:extLst>
      <p:ext uri="{BB962C8B-B14F-4D97-AF65-F5344CB8AC3E}">
        <p14:creationId xmlns:p14="http://schemas.microsoft.com/office/powerpoint/2010/main" val="298125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98FD-64C8-45DC-8C51-AFD8A4F60CA5}"/>
              </a:ext>
            </a:extLst>
          </p:cNvPr>
          <p:cNvSpPr>
            <a:spLocks noGrp="1"/>
          </p:cNvSpPr>
          <p:nvPr>
            <p:ph type="title"/>
          </p:nvPr>
        </p:nvSpPr>
        <p:spPr/>
        <p:txBody>
          <a:bodyPr/>
          <a:lstStyle/>
          <a:p>
            <a:r>
              <a:rPr lang="en-US" sz="3200" dirty="0"/>
              <a:t>TPS62873-Q1 Efficiency graph @ 105</a:t>
            </a:r>
            <a:r>
              <a:rPr lang="en-US" sz="3200" baseline="30000" dirty="0"/>
              <a:t>o</a:t>
            </a:r>
            <a:r>
              <a:rPr lang="en-US" sz="3200" dirty="0"/>
              <a:t>C</a:t>
            </a:r>
            <a:br>
              <a:rPr lang="en-US" sz="3200" dirty="0"/>
            </a:br>
            <a:r>
              <a:rPr lang="en-US" sz="3200" dirty="0">
                <a:solidFill>
                  <a:srgbClr val="002060"/>
                </a:solidFill>
              </a:rPr>
              <a:t>Vin = 3.3V; </a:t>
            </a:r>
            <a:r>
              <a:rPr lang="en-US" sz="3200" dirty="0" err="1">
                <a:solidFill>
                  <a:srgbClr val="002060"/>
                </a:solidFill>
              </a:rPr>
              <a:t>Vout</a:t>
            </a:r>
            <a:r>
              <a:rPr lang="en-US" sz="3200" dirty="0">
                <a:solidFill>
                  <a:srgbClr val="002060"/>
                </a:solidFill>
              </a:rPr>
              <a:t> = 0.8V; </a:t>
            </a:r>
            <a:r>
              <a:rPr lang="en-US" sz="3200" dirty="0" err="1">
                <a:solidFill>
                  <a:srgbClr val="002060"/>
                </a:solidFill>
              </a:rPr>
              <a:t>Iout_max</a:t>
            </a:r>
            <a:r>
              <a:rPr lang="en-US" sz="3200" dirty="0">
                <a:solidFill>
                  <a:srgbClr val="002060"/>
                </a:solidFill>
              </a:rPr>
              <a:t> = 15A; </a:t>
            </a:r>
            <a:r>
              <a:rPr lang="en-US" sz="3200" dirty="0">
                <a:solidFill>
                  <a:srgbClr val="0070C0"/>
                </a:solidFill>
              </a:rPr>
              <a:t>FPWM mode</a:t>
            </a:r>
          </a:p>
        </p:txBody>
      </p:sp>
      <p:sp>
        <p:nvSpPr>
          <p:cNvPr id="4" name="Slide Number Placeholder 3">
            <a:extLst>
              <a:ext uri="{FF2B5EF4-FFF2-40B4-BE49-F238E27FC236}">
                <a16:creationId xmlns:a16="http://schemas.microsoft.com/office/drawing/2014/main" id="{6B760A8A-83AF-4659-A5E7-39808D033E38}"/>
              </a:ext>
            </a:extLst>
          </p:cNvPr>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6</a:t>
            </a:fld>
            <a:endParaRPr lang="en-US">
              <a:solidFill>
                <a:srgbClr val="000000"/>
              </a:solidFill>
            </a:endParaRPr>
          </a:p>
        </p:txBody>
      </p:sp>
      <p:pic>
        <p:nvPicPr>
          <p:cNvPr id="5" name="Content Placeholder 4">
            <a:extLst>
              <a:ext uri="{FF2B5EF4-FFF2-40B4-BE49-F238E27FC236}">
                <a16:creationId xmlns:a16="http://schemas.microsoft.com/office/drawing/2014/main" id="{C8964583-8F5D-4E99-9440-E1DCB8F9B7D6}"/>
              </a:ext>
            </a:extLst>
          </p:cNvPr>
          <p:cNvPicPr>
            <a:picLocks noGrp="1" noChangeAspect="1"/>
          </p:cNvPicPr>
          <p:nvPr>
            <p:ph idx="1"/>
          </p:nvPr>
        </p:nvPicPr>
        <p:blipFill>
          <a:blip r:embed="rId2"/>
          <a:stretch>
            <a:fillRect/>
          </a:stretch>
        </p:blipFill>
        <p:spPr>
          <a:xfrm>
            <a:off x="1897899" y="1047750"/>
            <a:ext cx="8383501" cy="4946650"/>
          </a:xfrm>
          <a:prstGeom prst="rect">
            <a:avLst/>
          </a:prstGeom>
        </p:spPr>
      </p:pic>
    </p:spTree>
    <p:extLst>
      <p:ext uri="{BB962C8B-B14F-4D97-AF65-F5344CB8AC3E}">
        <p14:creationId xmlns:p14="http://schemas.microsoft.com/office/powerpoint/2010/main" val="109163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98FD-64C8-45DC-8C51-AFD8A4F60CA5}"/>
              </a:ext>
            </a:extLst>
          </p:cNvPr>
          <p:cNvSpPr>
            <a:spLocks noGrp="1"/>
          </p:cNvSpPr>
          <p:nvPr>
            <p:ph type="title"/>
          </p:nvPr>
        </p:nvSpPr>
        <p:spPr/>
        <p:txBody>
          <a:bodyPr/>
          <a:lstStyle/>
          <a:p>
            <a:r>
              <a:rPr lang="en-US" sz="3200" dirty="0"/>
              <a:t>TPS62873-Q1 Efficiency graph @ 105</a:t>
            </a:r>
            <a:r>
              <a:rPr lang="en-US" sz="3200" baseline="30000" dirty="0"/>
              <a:t>o</a:t>
            </a:r>
            <a:r>
              <a:rPr lang="en-US" sz="3200" dirty="0"/>
              <a:t>C</a:t>
            </a:r>
            <a:br>
              <a:rPr lang="en-US" sz="3200" dirty="0"/>
            </a:br>
            <a:r>
              <a:rPr lang="en-US" sz="3200" dirty="0">
                <a:solidFill>
                  <a:srgbClr val="002060"/>
                </a:solidFill>
              </a:rPr>
              <a:t>Vin = 3.3V; </a:t>
            </a:r>
            <a:r>
              <a:rPr lang="en-US" sz="3200" dirty="0" err="1">
                <a:solidFill>
                  <a:srgbClr val="002060"/>
                </a:solidFill>
              </a:rPr>
              <a:t>Vout</a:t>
            </a:r>
            <a:r>
              <a:rPr lang="en-US" sz="3200" dirty="0">
                <a:solidFill>
                  <a:srgbClr val="002060"/>
                </a:solidFill>
              </a:rPr>
              <a:t> = 0.8V; </a:t>
            </a:r>
            <a:r>
              <a:rPr lang="en-US" sz="3200" dirty="0" err="1">
                <a:solidFill>
                  <a:srgbClr val="002060"/>
                </a:solidFill>
              </a:rPr>
              <a:t>Iout_max</a:t>
            </a:r>
            <a:r>
              <a:rPr lang="en-US" sz="3200" dirty="0">
                <a:solidFill>
                  <a:srgbClr val="002060"/>
                </a:solidFill>
              </a:rPr>
              <a:t> = 15A; </a:t>
            </a:r>
            <a:r>
              <a:rPr lang="en-US" sz="3200" dirty="0">
                <a:solidFill>
                  <a:srgbClr val="0070C0"/>
                </a:solidFill>
              </a:rPr>
              <a:t>PSM mode</a:t>
            </a:r>
          </a:p>
        </p:txBody>
      </p:sp>
      <p:sp>
        <p:nvSpPr>
          <p:cNvPr id="4" name="Slide Number Placeholder 3">
            <a:extLst>
              <a:ext uri="{FF2B5EF4-FFF2-40B4-BE49-F238E27FC236}">
                <a16:creationId xmlns:a16="http://schemas.microsoft.com/office/drawing/2014/main" id="{6B760A8A-83AF-4659-A5E7-39808D033E38}"/>
              </a:ext>
            </a:extLst>
          </p:cNvPr>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7</a:t>
            </a:fld>
            <a:endParaRPr lang="en-US">
              <a:solidFill>
                <a:srgbClr val="000000"/>
              </a:solidFill>
            </a:endParaRPr>
          </a:p>
        </p:txBody>
      </p:sp>
      <p:pic>
        <p:nvPicPr>
          <p:cNvPr id="7" name="Content Placeholder 6">
            <a:extLst>
              <a:ext uri="{FF2B5EF4-FFF2-40B4-BE49-F238E27FC236}">
                <a16:creationId xmlns:a16="http://schemas.microsoft.com/office/drawing/2014/main" id="{0AAA5C55-EB79-4286-92F6-7528CEF57C16}"/>
              </a:ext>
            </a:extLst>
          </p:cNvPr>
          <p:cNvPicPr>
            <a:picLocks noGrp="1" noChangeAspect="1"/>
          </p:cNvPicPr>
          <p:nvPr>
            <p:ph idx="1"/>
          </p:nvPr>
        </p:nvPicPr>
        <p:blipFill>
          <a:blip r:embed="rId2"/>
          <a:stretch>
            <a:fillRect/>
          </a:stretch>
        </p:blipFill>
        <p:spPr>
          <a:xfrm>
            <a:off x="1884174" y="1047750"/>
            <a:ext cx="8410952" cy="4946650"/>
          </a:xfrm>
          <a:prstGeom prst="rect">
            <a:avLst/>
          </a:prstGeom>
        </p:spPr>
      </p:pic>
    </p:spTree>
    <p:extLst>
      <p:ext uri="{BB962C8B-B14F-4D97-AF65-F5344CB8AC3E}">
        <p14:creationId xmlns:p14="http://schemas.microsoft.com/office/powerpoint/2010/main" val="310482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30B41-3034-4777-B6DE-71856D985697}" type="slidenum">
              <a:rPr kumimoji="0" lang="en-US" sz="933"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33"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234306" y="684292"/>
            <a:ext cx="11714921" cy="51194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Important notice and 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TI’s products are provided subject to </a:t>
            </a:r>
            <a:r>
              <a:rPr kumimoji="0" lang="en-US" sz="1600" b="0" i="0" u="none" strike="noStrike" kern="1200" cap="none" spc="0" normalizeH="0" baseline="0" noProof="0" dirty="0">
                <a:ln>
                  <a:noFill/>
                </a:ln>
                <a:solidFill>
                  <a:srgbClr val="AA6666"/>
                </a:solidFill>
                <a:effectLst/>
                <a:uLnTx/>
                <a:uFillTx/>
                <a:latin typeface="Calibri" panose="020F0502020204030204" pitchFamily="34" charset="0"/>
                <a:ea typeface="+mn-ea"/>
                <a:cs typeface="+mn-cs"/>
                <a:hlinkClick r:id="rId2"/>
              </a:rPr>
              <a:t>TI’s Terms of Sale</a:t>
            </a:r>
            <a:r>
              <a:rPr kumimoji="0" lang="en-US" sz="1600" b="0" i="0" u="none" strike="noStrike" kern="1200" cap="none" spc="0" normalizeH="0" baseline="0" noProof="0" dirty="0">
                <a:ln>
                  <a:noFill/>
                </a:ln>
                <a:solidFill>
                  <a:srgbClr val="555555"/>
                </a:solidFill>
                <a:effectLst/>
                <a:uLnTx/>
                <a:uFillTx/>
                <a:latin typeface="Calibri" panose="020F0502020204030204" pitchFamily="34" charset="0"/>
                <a:ea typeface="+mn-ea"/>
                <a:cs typeface="+mn-cs"/>
              </a:rPr>
              <a:t> or other applicable terms available either on ti.com or provided in conjunction with such TI products. TI’s provision of these resources does not expand or otherwise alter TI’s applicable warranties or warranty disclaimers for TI products.</a:t>
            </a:r>
          </a:p>
        </p:txBody>
      </p:sp>
    </p:spTree>
    <p:extLst>
      <p:ext uri="{BB962C8B-B14F-4D97-AF65-F5344CB8AC3E}">
        <p14:creationId xmlns:p14="http://schemas.microsoft.com/office/powerpoint/2010/main" val="219210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31CA30-24D9-4364-9488-FDB07E7FECF5}" vid="{48BA85CE-0C6B-49C4-A166-2FCF3F2F44DA}"/>
    </a:ext>
  </a:ext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Calibri</vt:lpstr>
      <vt:lpstr>Calibri Light</vt:lpstr>
      <vt:lpstr>Office Theme</vt:lpstr>
      <vt:lpstr>2_FinalPowerpoint</vt:lpstr>
      <vt:lpstr>FinalPowerpoint</vt:lpstr>
      <vt:lpstr>PowerPoint Presentation</vt:lpstr>
      <vt:lpstr>TPS62873-Q1 EVM Schematic</vt:lpstr>
      <vt:lpstr>TPS62873-Q1 Efficiency graph @ 105oC Vin = 3.3V; Vout = 0.8V; Iout_max = 15A; FPWM mode</vt:lpstr>
      <vt:lpstr>TPS62873-Q1 EVM Schematic</vt:lpstr>
      <vt:lpstr>TPS62873-Q1 EVM BOM</vt:lpstr>
      <vt:lpstr>TPS62873-Q1 Efficiency graph @ 105oC Vin = 3.3V; Vout = 0.8V; Iout_max = 15A; FPWM mode</vt:lpstr>
      <vt:lpstr>TPS62873-Q1 Efficiency graph @ 105oC Vin = 3.3V; Vout = 0.8V; Iout_max = 15A; PSM mode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Regidor, Excel</dc:creator>
  <cp:lastModifiedBy>Regidor, Excel</cp:lastModifiedBy>
  <cp:revision>1</cp:revision>
  <dcterms:created xsi:type="dcterms:W3CDTF">2024-03-25T08:17:05Z</dcterms:created>
  <dcterms:modified xsi:type="dcterms:W3CDTF">2024-03-25T08:17:45Z</dcterms:modified>
</cp:coreProperties>
</file>