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2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6DA65-1ED0-4551-A7F8-C659E7D2920D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D6053-417B-4B97-BAA1-ACAAFCB65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9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1" y="1943109"/>
            <a:ext cx="11277600" cy="1470025"/>
          </a:xfrm>
        </p:spPr>
        <p:txBody>
          <a:bodyPr/>
          <a:lstStyle>
            <a:lvl1pPr>
              <a:defRPr sz="4337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38850"/>
            <a:ext cx="2844801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3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7"/>
          </a:xfrm>
        </p:spPr>
        <p:txBody>
          <a:bodyPr anchor="t"/>
          <a:lstStyle>
            <a:lvl1pPr algn="l">
              <a:defRPr sz="4337" b="1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6"/>
          </a:xfrm>
        </p:spPr>
        <p:txBody>
          <a:bodyPr anchor="b"/>
          <a:lstStyle>
            <a:lvl1pPr marL="0" indent="0">
              <a:buNone/>
              <a:defRPr sz="2233"/>
            </a:lvl1pPr>
            <a:lvl2pPr marL="500488" indent="0">
              <a:buNone/>
              <a:defRPr sz="1971"/>
            </a:lvl2pPr>
            <a:lvl3pPr marL="1000976" indent="0">
              <a:buNone/>
              <a:defRPr sz="1708"/>
            </a:lvl3pPr>
            <a:lvl4pPr marL="1501461" indent="0">
              <a:buNone/>
              <a:defRPr sz="1577"/>
            </a:lvl4pPr>
            <a:lvl5pPr marL="2001943" indent="0">
              <a:buNone/>
              <a:defRPr sz="1577"/>
            </a:lvl5pPr>
            <a:lvl6pPr marL="2502429" indent="0">
              <a:buNone/>
              <a:defRPr sz="1577"/>
            </a:lvl6pPr>
            <a:lvl7pPr marL="3002917" indent="0">
              <a:buNone/>
              <a:defRPr sz="1577"/>
            </a:lvl7pPr>
            <a:lvl8pPr marL="3503401" indent="0">
              <a:buNone/>
              <a:defRPr sz="1577"/>
            </a:lvl8pPr>
            <a:lvl9pPr marL="4003886" indent="0">
              <a:buNone/>
              <a:defRPr sz="15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1900" y="6049963"/>
            <a:ext cx="2844801" cy="20637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18DC-F0C3-4C61-9EEA-2C495CD04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36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0" y="1185865"/>
            <a:ext cx="5543551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33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97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97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97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3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971"/>
            </a:lvl6pPr>
            <a:lvl7pPr>
              <a:defRPr sz="1971"/>
            </a:lvl7pPr>
            <a:lvl8pPr>
              <a:defRPr sz="1971"/>
            </a:lvl8pPr>
            <a:lvl9pPr>
              <a:defRPr sz="197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185865"/>
            <a:ext cx="5543549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33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97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97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97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97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971"/>
            </a:lvl6pPr>
            <a:lvl7pPr>
              <a:defRPr sz="1971"/>
            </a:lvl7pPr>
            <a:lvl8pPr>
              <a:defRPr sz="1971"/>
            </a:lvl8pPr>
            <a:lvl9pPr>
              <a:defRPr sz="197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70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2628" b="1"/>
            </a:lvl1pPr>
            <a:lvl2pPr marL="500488" indent="0">
              <a:buNone/>
              <a:defRPr sz="2233" b="1"/>
            </a:lvl2pPr>
            <a:lvl3pPr marL="1000976" indent="0">
              <a:buNone/>
              <a:defRPr sz="1971" b="1"/>
            </a:lvl3pPr>
            <a:lvl4pPr marL="1501461" indent="0">
              <a:buNone/>
              <a:defRPr sz="1708" b="1"/>
            </a:lvl4pPr>
            <a:lvl5pPr marL="2001943" indent="0">
              <a:buNone/>
              <a:defRPr sz="1708" b="1"/>
            </a:lvl5pPr>
            <a:lvl6pPr marL="2502429" indent="0">
              <a:buNone/>
              <a:defRPr sz="1708" b="1"/>
            </a:lvl6pPr>
            <a:lvl7pPr marL="3002917" indent="0">
              <a:buNone/>
              <a:defRPr sz="1708" b="1"/>
            </a:lvl7pPr>
            <a:lvl8pPr marL="3503401" indent="0">
              <a:buNone/>
              <a:defRPr sz="1708" b="1"/>
            </a:lvl8pPr>
            <a:lvl9pPr marL="4003886" indent="0">
              <a:buNone/>
              <a:defRPr sz="17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7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33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233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233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233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3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8"/>
            </a:lvl6pPr>
            <a:lvl7pPr>
              <a:defRPr sz="1708"/>
            </a:lvl7pPr>
            <a:lvl8pPr>
              <a:defRPr sz="1708"/>
            </a:lvl8pPr>
            <a:lvl9pPr>
              <a:defRPr sz="17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628" b="1"/>
            </a:lvl1pPr>
            <a:lvl2pPr marL="500488" indent="0">
              <a:buNone/>
              <a:defRPr sz="2233" b="1"/>
            </a:lvl2pPr>
            <a:lvl3pPr marL="1000976" indent="0">
              <a:buNone/>
              <a:defRPr sz="1971" b="1"/>
            </a:lvl3pPr>
            <a:lvl4pPr marL="1501461" indent="0">
              <a:buNone/>
              <a:defRPr sz="1708" b="1"/>
            </a:lvl4pPr>
            <a:lvl5pPr marL="2001943" indent="0">
              <a:buNone/>
              <a:defRPr sz="1708" b="1"/>
            </a:lvl5pPr>
            <a:lvl6pPr marL="2502429" indent="0">
              <a:buNone/>
              <a:defRPr sz="1708" b="1"/>
            </a:lvl6pPr>
            <a:lvl7pPr marL="3002917" indent="0">
              <a:buNone/>
              <a:defRPr sz="1708" b="1"/>
            </a:lvl7pPr>
            <a:lvl8pPr marL="3503401" indent="0">
              <a:buNone/>
              <a:defRPr sz="1708" b="1"/>
            </a:lvl8pPr>
            <a:lvl9pPr marL="4003886" indent="0">
              <a:buNone/>
              <a:defRPr sz="17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33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233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233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233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3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8"/>
            </a:lvl6pPr>
            <a:lvl7pPr>
              <a:defRPr sz="1708"/>
            </a:lvl7pPr>
            <a:lvl8pPr>
              <a:defRPr sz="1708"/>
            </a:lvl8pPr>
            <a:lvl9pPr>
              <a:defRPr sz="17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0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71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0B41-3034-4777-B6DE-71856D985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60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50"/>
          </a:xfrm>
        </p:spPr>
        <p:txBody>
          <a:bodyPr anchor="b"/>
          <a:lstStyle>
            <a:lvl1pPr algn="l">
              <a:defRPr sz="3548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33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97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97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97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97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233"/>
            </a:lvl6pPr>
            <a:lvl7pPr>
              <a:defRPr sz="2233"/>
            </a:lvl7pPr>
            <a:lvl8pPr>
              <a:defRPr sz="2233"/>
            </a:lvl8pPr>
            <a:lvl9pPr>
              <a:defRPr sz="22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2233"/>
            </a:lvl1pPr>
            <a:lvl2pPr marL="500488" indent="0">
              <a:buNone/>
              <a:defRPr sz="1314"/>
            </a:lvl2pPr>
            <a:lvl3pPr marL="1000976" indent="0">
              <a:buNone/>
              <a:defRPr sz="1051"/>
            </a:lvl3pPr>
            <a:lvl4pPr marL="1501461" indent="0">
              <a:buNone/>
              <a:defRPr sz="920"/>
            </a:lvl4pPr>
            <a:lvl5pPr marL="2001943" indent="0">
              <a:buNone/>
              <a:defRPr sz="920"/>
            </a:lvl5pPr>
            <a:lvl6pPr marL="2502429" indent="0">
              <a:buNone/>
              <a:defRPr sz="920"/>
            </a:lvl6pPr>
            <a:lvl7pPr marL="3002917" indent="0">
              <a:buNone/>
              <a:defRPr sz="920"/>
            </a:lvl7pPr>
            <a:lvl8pPr marL="3503401" indent="0">
              <a:buNone/>
              <a:defRPr sz="920"/>
            </a:lvl8pPr>
            <a:lvl9pPr marL="4003886" indent="0">
              <a:buNone/>
              <a:defRPr sz="92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9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3022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548"/>
            </a:lvl1pPr>
            <a:lvl2pPr marL="500488" indent="0">
              <a:buNone/>
              <a:defRPr sz="3022"/>
            </a:lvl2pPr>
            <a:lvl3pPr marL="1000976" indent="0">
              <a:buNone/>
              <a:defRPr sz="2628"/>
            </a:lvl3pPr>
            <a:lvl4pPr marL="1501461" indent="0">
              <a:buNone/>
              <a:defRPr sz="2233"/>
            </a:lvl4pPr>
            <a:lvl5pPr marL="2001943" indent="0">
              <a:buNone/>
              <a:defRPr sz="2233"/>
            </a:lvl5pPr>
            <a:lvl6pPr marL="2502429" indent="0">
              <a:buNone/>
              <a:defRPr sz="2233"/>
            </a:lvl6pPr>
            <a:lvl7pPr marL="3002917" indent="0">
              <a:buNone/>
              <a:defRPr sz="2233"/>
            </a:lvl7pPr>
            <a:lvl8pPr marL="3503401" indent="0">
              <a:buNone/>
              <a:defRPr sz="2233"/>
            </a:lvl8pPr>
            <a:lvl9pPr marL="4003886" indent="0">
              <a:buNone/>
              <a:defRPr sz="22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Aft>
                <a:spcPct val="0"/>
              </a:spcAft>
              <a:buNone/>
              <a:defRPr lang="en-US" sz="2233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0488" indent="0">
              <a:buNone/>
              <a:defRPr sz="1314"/>
            </a:lvl2pPr>
            <a:lvl3pPr marL="1000976" indent="0">
              <a:buNone/>
              <a:defRPr sz="1051"/>
            </a:lvl3pPr>
            <a:lvl4pPr marL="1501461" indent="0">
              <a:buNone/>
              <a:defRPr sz="920"/>
            </a:lvl4pPr>
            <a:lvl5pPr marL="2001943" indent="0">
              <a:buNone/>
              <a:defRPr sz="920"/>
            </a:lvl5pPr>
            <a:lvl6pPr marL="2502429" indent="0">
              <a:buNone/>
              <a:defRPr sz="920"/>
            </a:lvl6pPr>
            <a:lvl7pPr marL="3002917" indent="0">
              <a:buNone/>
              <a:defRPr sz="920"/>
            </a:lvl7pPr>
            <a:lvl8pPr marL="3503401" indent="0">
              <a:buNone/>
              <a:defRPr sz="920"/>
            </a:lvl8pPr>
            <a:lvl9pPr marL="4003886" indent="0">
              <a:buNone/>
              <a:defRPr sz="9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5F34B-1C25-4090-A4A7-9CEE84F43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35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E2BCE-81FD-49AD-8F3F-8C803C0A8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66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8" y="142876"/>
            <a:ext cx="2855382" cy="57356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9033" y="142876"/>
            <a:ext cx="8367184" cy="57356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E699-3BC5-4E82-A48B-54CC42B0E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0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AC919B-4D01-4240-BDFD-860B66B01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1" y="1943109"/>
            <a:ext cx="11277600" cy="1470025"/>
          </a:xfrm>
        </p:spPr>
        <p:txBody>
          <a:bodyPr/>
          <a:lstStyle>
            <a:lvl1pPr>
              <a:defRPr sz="4337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38850"/>
            <a:ext cx="2844801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8351" y="6275917"/>
            <a:ext cx="11768667" cy="51816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71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82518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557F9C-1201-3A47-8D2D-7E98BF45F0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38850"/>
            <a:ext cx="2844801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8351" y="6275917"/>
            <a:ext cx="11768667" cy="51816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71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1" y="1943109"/>
            <a:ext cx="11277600" cy="1470025"/>
          </a:xfrm>
        </p:spPr>
        <p:txBody>
          <a:bodyPr/>
          <a:lstStyle>
            <a:lvl1pPr>
              <a:defRPr sz="4337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378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D158AE-82CC-924D-B2D9-111EE21E38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1" y="1943109"/>
            <a:ext cx="11277600" cy="1470025"/>
          </a:xfrm>
        </p:spPr>
        <p:txBody>
          <a:bodyPr/>
          <a:lstStyle>
            <a:lvl1pPr>
              <a:defRPr sz="4337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38850"/>
            <a:ext cx="2844801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8351" y="6275917"/>
            <a:ext cx="11768667" cy="51816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71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676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C35851-DCE0-F247-A73D-CE5DAF7E1A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1" y="1943109"/>
            <a:ext cx="11277600" cy="1470025"/>
          </a:xfrm>
        </p:spPr>
        <p:txBody>
          <a:bodyPr/>
          <a:lstStyle>
            <a:lvl1pPr>
              <a:defRPr sz="4337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38850"/>
            <a:ext cx="2844801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8351" y="6275917"/>
            <a:ext cx="11768667" cy="51816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71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10899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6DE67D-74D6-E24F-A53E-44A9C5B75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1" y="1943109"/>
            <a:ext cx="11277600" cy="1470025"/>
          </a:xfrm>
        </p:spPr>
        <p:txBody>
          <a:bodyPr/>
          <a:lstStyle>
            <a:lvl1pPr>
              <a:defRPr sz="4337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38850"/>
            <a:ext cx="2844801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7816-A48B-4805-9A47-CE865F4F10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8351" y="6275917"/>
            <a:ext cx="11768667" cy="51816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71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96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552890-0675-5942-BD45-247DCD612F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50" y="115"/>
            <a:ext cx="12221972" cy="685788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1" y="1943109"/>
            <a:ext cx="11277600" cy="1470025"/>
          </a:xfrm>
        </p:spPr>
        <p:txBody>
          <a:bodyPr/>
          <a:lstStyle>
            <a:lvl1pPr>
              <a:defRPr sz="433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38850"/>
            <a:ext cx="2844801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5571E-02C7-4909-A943-092A83DD34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16700" y="6275917"/>
            <a:ext cx="11768667" cy="518160"/>
            <a:chOff x="0" y="6321425"/>
            <a:chExt cx="10591800" cy="46634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71">
                <a:solidFill>
                  <a:srgbClr val="FFFFFF"/>
                </a:solidFill>
              </a:endParaRPr>
            </a:p>
          </p:txBody>
        </p:sp>
        <p:pic>
          <p:nvPicPr>
            <p:cNvPr id="18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38112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06B6E4-36B5-2A4D-8795-84CABEE4FA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1" y="1943109"/>
            <a:ext cx="11277600" cy="1470025"/>
          </a:xfrm>
        </p:spPr>
        <p:txBody>
          <a:bodyPr/>
          <a:lstStyle>
            <a:lvl1pPr>
              <a:defRPr sz="433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1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6038850"/>
            <a:ext cx="2844801" cy="2063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7E7816-A48B-4805-9A47-CE865F4F101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8351" y="6275917"/>
            <a:ext cx="11768667" cy="518160"/>
            <a:chOff x="0" y="6321425"/>
            <a:chExt cx="10591800" cy="466344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71">
                <a:solidFill>
                  <a:srgbClr val="FFFFFF"/>
                </a:solidFill>
              </a:endParaRPr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92991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5" y="1048477"/>
            <a:ext cx="11290300" cy="4945933"/>
          </a:xfrm>
        </p:spPr>
        <p:txBody>
          <a:bodyPr/>
          <a:lstStyle>
            <a:lvl1pPr>
              <a:spcBef>
                <a:spcPts val="877"/>
              </a:spcBef>
              <a:defRPr/>
            </a:lvl1pPr>
            <a:lvl3pPr>
              <a:defRPr sz="1971"/>
            </a:lvl3pPr>
            <a:lvl4pPr>
              <a:defRPr sz="1971"/>
            </a:lvl4pPr>
            <a:lvl5pPr>
              <a:defRPr sz="197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8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5" y="6324600"/>
            <a:ext cx="1173903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94" tIns="50045" rIns="100094" bIns="50045" rtlCol="0" anchor="ctr"/>
          <a:lstStyle/>
          <a:p>
            <a:pPr algn="ctr"/>
            <a:endParaRPr lang="en-US" sz="1971"/>
          </a:p>
        </p:txBody>
      </p:sp>
      <p:sp>
        <p:nvSpPr>
          <p:cNvPr id="19" name="Rectangle 18"/>
          <p:cNvSpPr/>
          <p:nvPr userDrawn="1"/>
        </p:nvSpPr>
        <p:spPr>
          <a:xfrm>
            <a:off x="55880" y="6324600"/>
            <a:ext cx="1165352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94" tIns="50045" rIns="100094" bIns="50045" rtlCol="0" anchor="ctr"/>
          <a:lstStyle/>
          <a:p>
            <a:pPr algn="ctr"/>
            <a:endParaRPr lang="en-US" sz="1971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034" y="142886"/>
            <a:ext cx="11277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5" y="1058866"/>
            <a:ext cx="11290300" cy="4935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56133" y="6049963"/>
            <a:ext cx="2844801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92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6275917"/>
            <a:ext cx="11768667" cy="518160"/>
            <a:chOff x="0" y="6321425"/>
            <a:chExt cx="10591800" cy="46634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321425"/>
              <a:ext cx="10591800" cy="466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AAA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71"/>
            </a:p>
          </p:txBody>
        </p:sp>
        <p:pic>
          <p:nvPicPr>
            <p:cNvPr id="22" name="Picture 27" descr="ti_logo_powerpoint_1_line.png"/>
            <p:cNvPicPr>
              <a:picLocks noChangeAspect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593138" y="6440488"/>
              <a:ext cx="187483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6421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548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548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548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548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548" b="1">
          <a:solidFill>
            <a:schemeClr val="tx2"/>
          </a:solidFill>
          <a:latin typeface="Arial" charset="0"/>
        </a:defRPr>
      </a:lvl5pPr>
      <a:lvl6pPr marL="500488" algn="l" rtl="0" fontAlgn="base">
        <a:lnSpc>
          <a:spcPct val="85000"/>
        </a:lnSpc>
        <a:spcBef>
          <a:spcPct val="0"/>
        </a:spcBef>
        <a:spcAft>
          <a:spcPct val="0"/>
        </a:spcAft>
        <a:defRPr sz="3548" b="1">
          <a:solidFill>
            <a:srgbClr val="FF0000"/>
          </a:solidFill>
          <a:latin typeface="Arial" charset="0"/>
        </a:defRPr>
      </a:lvl6pPr>
      <a:lvl7pPr marL="1000976" algn="l" rtl="0" fontAlgn="base">
        <a:lnSpc>
          <a:spcPct val="85000"/>
        </a:lnSpc>
        <a:spcBef>
          <a:spcPct val="0"/>
        </a:spcBef>
        <a:spcAft>
          <a:spcPct val="0"/>
        </a:spcAft>
        <a:defRPr sz="3548" b="1">
          <a:solidFill>
            <a:srgbClr val="FF0000"/>
          </a:solidFill>
          <a:latin typeface="Arial" charset="0"/>
        </a:defRPr>
      </a:lvl7pPr>
      <a:lvl8pPr marL="1501461" algn="l" rtl="0" fontAlgn="base">
        <a:lnSpc>
          <a:spcPct val="85000"/>
        </a:lnSpc>
        <a:spcBef>
          <a:spcPct val="0"/>
        </a:spcBef>
        <a:spcAft>
          <a:spcPct val="0"/>
        </a:spcAft>
        <a:defRPr sz="3548" b="1">
          <a:solidFill>
            <a:srgbClr val="FF0000"/>
          </a:solidFill>
          <a:latin typeface="Arial" charset="0"/>
        </a:defRPr>
      </a:lvl8pPr>
      <a:lvl9pPr marL="2001943" algn="l" rtl="0" fontAlgn="base">
        <a:lnSpc>
          <a:spcPct val="85000"/>
        </a:lnSpc>
        <a:spcBef>
          <a:spcPct val="0"/>
        </a:spcBef>
        <a:spcAft>
          <a:spcPct val="0"/>
        </a:spcAft>
        <a:defRPr sz="3548" b="1">
          <a:solidFill>
            <a:srgbClr val="FF0000"/>
          </a:solidFill>
          <a:latin typeface="Arial" charset="0"/>
        </a:defRPr>
      </a:lvl9pPr>
    </p:titleStyle>
    <p:bodyStyle>
      <a:lvl1pPr marL="248505" indent="-248505" algn="l" rtl="0" eaLnBrk="0" fontAlgn="base" hangingPunct="0">
        <a:spcBef>
          <a:spcPts val="877"/>
        </a:spcBef>
        <a:spcAft>
          <a:spcPct val="0"/>
        </a:spcAft>
        <a:buChar char="•"/>
        <a:defRPr sz="2365">
          <a:solidFill>
            <a:schemeClr val="tx1"/>
          </a:solidFill>
          <a:latin typeface="+mn-lt"/>
          <a:ea typeface="+mn-ea"/>
          <a:cs typeface="+mn-cs"/>
        </a:defRPr>
      </a:lvl1pPr>
      <a:lvl2pPr marL="629084" indent="-255458" algn="l" rtl="0" eaLnBrk="0" fontAlgn="base" hangingPunct="0">
        <a:spcBef>
          <a:spcPct val="20000"/>
        </a:spcBef>
        <a:spcAft>
          <a:spcPct val="0"/>
        </a:spcAft>
        <a:buChar char="–"/>
        <a:defRPr sz="2102">
          <a:solidFill>
            <a:schemeClr val="tx1"/>
          </a:solidFill>
          <a:latin typeface="+mn-lt"/>
        </a:defRPr>
      </a:lvl2pPr>
      <a:lvl3pPr marL="934935" indent="-180735" algn="l" rtl="0" eaLnBrk="0" fontAlgn="base" hangingPunct="0">
        <a:spcBef>
          <a:spcPct val="15000"/>
        </a:spcBef>
        <a:spcAft>
          <a:spcPct val="0"/>
        </a:spcAft>
        <a:buChar char="•"/>
        <a:defRPr sz="2102">
          <a:solidFill>
            <a:schemeClr val="tx1"/>
          </a:solidFill>
          <a:latin typeface="+mn-lt"/>
        </a:defRPr>
      </a:lvl3pPr>
      <a:lvl4pPr marL="1315514" indent="-255458" algn="l" rtl="0" eaLnBrk="0" fontAlgn="base" hangingPunct="0">
        <a:spcBef>
          <a:spcPct val="5000"/>
        </a:spcBef>
        <a:spcAft>
          <a:spcPct val="0"/>
        </a:spcAft>
        <a:buChar char="–"/>
        <a:defRPr sz="2102">
          <a:solidFill>
            <a:schemeClr val="tx1"/>
          </a:solidFill>
          <a:latin typeface="+mn-lt"/>
        </a:defRPr>
      </a:lvl4pPr>
      <a:lvl5pPr marL="1630051" indent="-189427" algn="l" rtl="0" eaLnBrk="0" fontAlgn="base" hangingPunct="0">
        <a:spcBef>
          <a:spcPct val="0"/>
        </a:spcBef>
        <a:spcAft>
          <a:spcPct val="0"/>
        </a:spcAft>
        <a:buChar char="»"/>
        <a:defRPr sz="2102">
          <a:solidFill>
            <a:schemeClr val="tx1"/>
          </a:solidFill>
          <a:latin typeface="+mn-lt"/>
        </a:defRPr>
      </a:lvl5pPr>
      <a:lvl6pPr marL="2130539" indent="-189427" algn="l" rtl="0" fontAlgn="base">
        <a:spcBef>
          <a:spcPct val="0"/>
        </a:spcBef>
        <a:spcAft>
          <a:spcPct val="0"/>
        </a:spcAft>
        <a:buChar char="»"/>
        <a:defRPr sz="1708">
          <a:solidFill>
            <a:schemeClr val="tx1"/>
          </a:solidFill>
          <a:latin typeface="+mn-lt"/>
        </a:defRPr>
      </a:lvl6pPr>
      <a:lvl7pPr marL="2631028" indent="-189427" algn="l" rtl="0" fontAlgn="base">
        <a:spcBef>
          <a:spcPct val="0"/>
        </a:spcBef>
        <a:spcAft>
          <a:spcPct val="0"/>
        </a:spcAft>
        <a:buChar char="»"/>
        <a:defRPr sz="1708">
          <a:solidFill>
            <a:schemeClr val="tx1"/>
          </a:solidFill>
          <a:latin typeface="+mn-lt"/>
        </a:defRPr>
      </a:lvl7pPr>
      <a:lvl8pPr marL="3131514" indent="-189427" algn="l" rtl="0" fontAlgn="base">
        <a:spcBef>
          <a:spcPct val="0"/>
        </a:spcBef>
        <a:spcAft>
          <a:spcPct val="0"/>
        </a:spcAft>
        <a:buChar char="»"/>
        <a:defRPr sz="1708">
          <a:solidFill>
            <a:schemeClr val="tx1"/>
          </a:solidFill>
          <a:latin typeface="+mn-lt"/>
        </a:defRPr>
      </a:lvl8pPr>
      <a:lvl9pPr marL="3632001" indent="-189427" algn="l" rtl="0" fontAlgn="base">
        <a:spcBef>
          <a:spcPct val="0"/>
        </a:spcBef>
        <a:spcAft>
          <a:spcPct val="0"/>
        </a:spcAft>
        <a:buChar char="»"/>
        <a:defRPr sz="17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0976" rtl="0" eaLnBrk="1" latinLnBrk="0" hangingPunct="1">
        <a:defRPr sz="1971" kern="1200">
          <a:solidFill>
            <a:schemeClr val="tx1"/>
          </a:solidFill>
          <a:latin typeface="+mn-lt"/>
          <a:ea typeface="+mn-ea"/>
          <a:cs typeface="+mn-cs"/>
        </a:defRPr>
      </a:lvl1pPr>
      <a:lvl2pPr marL="500488" algn="l" defTabSz="1000976" rtl="0" eaLnBrk="1" latinLnBrk="0" hangingPunct="1">
        <a:defRPr sz="1971" kern="1200">
          <a:solidFill>
            <a:schemeClr val="tx1"/>
          </a:solidFill>
          <a:latin typeface="+mn-lt"/>
          <a:ea typeface="+mn-ea"/>
          <a:cs typeface="+mn-cs"/>
        </a:defRPr>
      </a:lvl2pPr>
      <a:lvl3pPr marL="1000976" algn="l" defTabSz="1000976" rtl="0" eaLnBrk="1" latinLnBrk="0" hangingPunct="1">
        <a:defRPr sz="1971" kern="1200">
          <a:solidFill>
            <a:schemeClr val="tx1"/>
          </a:solidFill>
          <a:latin typeface="+mn-lt"/>
          <a:ea typeface="+mn-ea"/>
          <a:cs typeface="+mn-cs"/>
        </a:defRPr>
      </a:lvl3pPr>
      <a:lvl4pPr marL="1501461" algn="l" defTabSz="1000976" rtl="0" eaLnBrk="1" latinLnBrk="0" hangingPunct="1">
        <a:defRPr sz="1971" kern="1200">
          <a:solidFill>
            <a:schemeClr val="tx1"/>
          </a:solidFill>
          <a:latin typeface="+mn-lt"/>
          <a:ea typeface="+mn-ea"/>
          <a:cs typeface="+mn-cs"/>
        </a:defRPr>
      </a:lvl4pPr>
      <a:lvl5pPr marL="2001943" algn="l" defTabSz="1000976" rtl="0" eaLnBrk="1" latinLnBrk="0" hangingPunct="1">
        <a:defRPr sz="1971" kern="1200">
          <a:solidFill>
            <a:schemeClr val="tx1"/>
          </a:solidFill>
          <a:latin typeface="+mn-lt"/>
          <a:ea typeface="+mn-ea"/>
          <a:cs typeface="+mn-cs"/>
        </a:defRPr>
      </a:lvl5pPr>
      <a:lvl6pPr marL="2502429" algn="l" defTabSz="1000976" rtl="0" eaLnBrk="1" latinLnBrk="0" hangingPunct="1">
        <a:defRPr sz="1971" kern="1200">
          <a:solidFill>
            <a:schemeClr val="tx1"/>
          </a:solidFill>
          <a:latin typeface="+mn-lt"/>
          <a:ea typeface="+mn-ea"/>
          <a:cs typeface="+mn-cs"/>
        </a:defRPr>
      </a:lvl6pPr>
      <a:lvl7pPr marL="3002917" algn="l" defTabSz="1000976" rtl="0" eaLnBrk="1" latinLnBrk="0" hangingPunct="1">
        <a:defRPr sz="1971" kern="1200">
          <a:solidFill>
            <a:schemeClr val="tx1"/>
          </a:solidFill>
          <a:latin typeface="+mn-lt"/>
          <a:ea typeface="+mn-ea"/>
          <a:cs typeface="+mn-cs"/>
        </a:defRPr>
      </a:lvl7pPr>
      <a:lvl8pPr marL="3503401" algn="l" defTabSz="1000976" rtl="0" eaLnBrk="1" latinLnBrk="0" hangingPunct="1">
        <a:defRPr sz="1971" kern="1200">
          <a:solidFill>
            <a:schemeClr val="tx1"/>
          </a:solidFill>
          <a:latin typeface="+mn-lt"/>
          <a:ea typeface="+mn-ea"/>
          <a:cs typeface="+mn-cs"/>
        </a:defRPr>
      </a:lvl8pPr>
      <a:lvl9pPr marL="4003886" algn="l" defTabSz="1000976" rtl="0" eaLnBrk="1" latinLnBrk="0" hangingPunct="1">
        <a:defRPr sz="19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9" descr="1720774210858">
            <a:extLst>
              <a:ext uri="{FF2B5EF4-FFF2-40B4-BE49-F238E27FC236}">
                <a16:creationId xmlns:a16="http://schemas.microsoft.com/office/drawing/2014/main" id="{36B3C534-F2E2-44A0-997B-25CAD78B1B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0832" y="1130754"/>
            <a:ext cx="10850335" cy="4596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C3CE23-577C-47C1-B3A1-E84B597CD818}"/>
              </a:ext>
            </a:extLst>
          </p:cNvPr>
          <p:cNvSpPr txBox="1"/>
          <p:nvPr/>
        </p:nvSpPr>
        <p:spPr>
          <a:xfrm>
            <a:off x="4811032" y="480290"/>
            <a:ext cx="2569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TPS62873-Q1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04E8944-C2F5-4ABE-8B07-A0717226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2e.ti.com/cfs-file/__key/communityserver-discussions-components-files/196/pastedimage1720712675962v1.png">
            <a:extLst>
              <a:ext uri="{FF2B5EF4-FFF2-40B4-BE49-F238E27FC236}">
                <a16:creationId xmlns:a16="http://schemas.microsoft.com/office/drawing/2014/main" id="{C2E3136A-9564-4A13-AF68-BDC20E8F8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123950"/>
            <a:ext cx="902017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AA730A-AC55-4989-9A51-C7D230A7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2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871D2-9610-4AD3-94F4-07F5A97A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FA5FC-A394-4766-89FD-3D138C685C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400" dirty="0"/>
              <a:t>Enable Spread Spectrum Clocking</a:t>
            </a:r>
          </a:p>
          <a:p>
            <a:pPr lvl="1"/>
            <a:r>
              <a:rPr lang="en-US" sz="1400" dirty="0"/>
              <a:t>Change Control1 Register, </a:t>
            </a:r>
            <a:r>
              <a:rPr lang="en-US" sz="1400" dirty="0">
                <a:highlight>
                  <a:srgbClr val="FFFF00"/>
                </a:highlight>
              </a:rPr>
              <a:t>bit [6] to </a:t>
            </a:r>
            <a:r>
              <a:rPr lang="en-US" sz="1400" b="1" dirty="0">
                <a:solidFill>
                  <a:srgbClr val="0000FF"/>
                </a:solidFill>
                <a:highlight>
                  <a:srgbClr val="FFFF00"/>
                </a:highlight>
              </a:rPr>
              <a:t>1b</a:t>
            </a:r>
          </a:p>
          <a:p>
            <a:pPr lvl="1"/>
            <a:endParaRPr lang="en-US" sz="1400" dirty="0">
              <a:solidFill>
                <a:srgbClr val="0000FF"/>
              </a:solidFill>
              <a:highlight>
                <a:srgbClr val="FFFF00"/>
              </a:highlight>
            </a:endParaRPr>
          </a:p>
          <a:p>
            <a:pPr lvl="1"/>
            <a:endParaRPr lang="en-US" sz="1400" dirty="0">
              <a:solidFill>
                <a:srgbClr val="0000FF"/>
              </a:solidFill>
              <a:highlight>
                <a:srgbClr val="FFFF00"/>
              </a:highlight>
            </a:endParaRPr>
          </a:p>
          <a:p>
            <a:pPr lvl="1"/>
            <a:endParaRPr lang="en-US" sz="1400" dirty="0">
              <a:solidFill>
                <a:srgbClr val="0000FF"/>
              </a:solidFill>
              <a:highlight>
                <a:srgbClr val="FFFF00"/>
              </a:highlight>
            </a:endParaRPr>
          </a:p>
          <a:p>
            <a:pPr lvl="1"/>
            <a:endParaRPr lang="en-US" sz="1400" dirty="0">
              <a:solidFill>
                <a:srgbClr val="0000FF"/>
              </a:solidFill>
              <a:highlight>
                <a:srgbClr val="FFFF00"/>
              </a:highlight>
            </a:endParaRPr>
          </a:p>
          <a:p>
            <a:pPr lvl="1"/>
            <a:endParaRPr lang="en-US" sz="1400" dirty="0">
              <a:solidFill>
                <a:srgbClr val="0000FF"/>
              </a:solidFill>
              <a:highlight>
                <a:srgbClr val="FFFF00"/>
              </a:highlight>
            </a:endParaRPr>
          </a:p>
          <a:p>
            <a:pPr lvl="1"/>
            <a:endParaRPr lang="en-US" sz="1400" dirty="0">
              <a:solidFill>
                <a:srgbClr val="0000FF"/>
              </a:solidFill>
              <a:highlight>
                <a:srgbClr val="FFFF00"/>
              </a:highlight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Change C492 &amp; C544 to </a:t>
            </a:r>
            <a:r>
              <a:rPr lang="en-US" sz="1400" b="1" dirty="0">
                <a:solidFill>
                  <a:srgbClr val="0000FF"/>
                </a:solidFill>
              </a:rPr>
              <a:t>0.47uF</a:t>
            </a:r>
          </a:p>
          <a:p>
            <a:r>
              <a:rPr lang="en-US" sz="1400" dirty="0">
                <a:solidFill>
                  <a:srgbClr val="002060"/>
                </a:solidFill>
              </a:rPr>
              <a:t>Place </a:t>
            </a:r>
            <a:r>
              <a:rPr lang="en-US" sz="1400" b="1" dirty="0">
                <a:solidFill>
                  <a:srgbClr val="0000FF"/>
                </a:solidFill>
              </a:rPr>
              <a:t>0.47uF</a:t>
            </a:r>
            <a:r>
              <a:rPr lang="en-US" sz="1400" dirty="0">
                <a:solidFill>
                  <a:srgbClr val="002060"/>
                </a:solidFill>
              </a:rPr>
              <a:t> close to C160 and C118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945668-6DEE-4BC6-9B2C-DE5F37BA9C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CADF4-337B-464F-AD44-A2E1BA959E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06F74-2DBC-4BDC-B2A0-5D5674316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3" y="1794681"/>
            <a:ext cx="3974702" cy="1363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E2362D-DB5F-482F-A476-8F5732F9C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486" y="4103740"/>
            <a:ext cx="3216110" cy="17747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22E766-1F3E-4780-8D3F-1A349F2A8FB7}"/>
              </a:ext>
            </a:extLst>
          </p:cNvPr>
          <p:cNvSpPr/>
          <p:nvPr/>
        </p:nvSpPr>
        <p:spPr>
          <a:xfrm>
            <a:off x="1071878" y="4714037"/>
            <a:ext cx="277802" cy="5541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200" b="1" dirty="0">
                <a:solidFill>
                  <a:srgbClr val="0000FF"/>
                </a:solidFill>
                <a:latin typeface="Agency FB" panose="020B0503020202020204" pitchFamily="34" charset="0"/>
              </a:rPr>
              <a:t>0.47uF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A41673-2D08-470A-8DA1-F4ABA92AB888}"/>
              </a:ext>
            </a:extLst>
          </p:cNvPr>
          <p:cNvSpPr/>
          <p:nvPr/>
        </p:nvSpPr>
        <p:spPr>
          <a:xfrm>
            <a:off x="4397402" y="4714037"/>
            <a:ext cx="277802" cy="5541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200" b="1" dirty="0">
                <a:solidFill>
                  <a:srgbClr val="0000FF"/>
                </a:solidFill>
                <a:latin typeface="Agency FB" panose="020B0503020202020204" pitchFamily="34" charset="0"/>
              </a:rPr>
              <a:t>0.47uF</a:t>
            </a:r>
          </a:p>
        </p:txBody>
      </p:sp>
    </p:spTree>
    <p:extLst>
      <p:ext uri="{BB962C8B-B14F-4D97-AF65-F5344CB8AC3E}">
        <p14:creationId xmlns:p14="http://schemas.microsoft.com/office/powerpoint/2010/main" val="2444568352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32</Words>
  <Application>Microsoft Office PowerPoint</Application>
  <PresentationFormat>Widescreen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Agency FB</vt:lpstr>
      <vt:lpstr>Arial</vt:lpstr>
      <vt:lpstr>Arial Rounded MT Bold</vt:lpstr>
      <vt:lpstr>Calibri</vt:lpstr>
      <vt:lpstr>FinalPowerpoint</vt:lpstr>
      <vt:lpstr>PowerPoint Presentation</vt:lpstr>
      <vt:lpstr>PowerPoint Presentation</vt:lpstr>
      <vt:lpstr>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Regidor, Excel</dc:creator>
  <cp:lastModifiedBy>Regidor, Excel</cp:lastModifiedBy>
  <cp:revision>3</cp:revision>
  <dcterms:created xsi:type="dcterms:W3CDTF">2024-07-15T08:27:29Z</dcterms:created>
  <dcterms:modified xsi:type="dcterms:W3CDTF">2024-07-15T08:47:34Z</dcterms:modified>
</cp:coreProperties>
</file>