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1" r:id="rId2"/>
    <p:sldId id="588" r:id="rId3"/>
    <p:sldId id="589" r:id="rId4"/>
    <p:sldId id="590" r:id="rId5"/>
    <p:sldId id="27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03BA23CF-AA30-4A18-B744-605C3E9DB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20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4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67"/>
            </a:lvl1pPr>
            <a:lvl2pPr marL="507847" indent="0">
              <a:buNone/>
              <a:defRPr sz="2000"/>
            </a:lvl2pPr>
            <a:lvl3pPr marL="1015695" indent="0">
              <a:buNone/>
              <a:defRPr sz="1733"/>
            </a:lvl3pPr>
            <a:lvl4pPr marL="1523539" indent="0">
              <a:buNone/>
              <a:defRPr sz="1600"/>
            </a:lvl4pPr>
            <a:lvl5pPr marL="2031380" indent="0">
              <a:buNone/>
              <a:defRPr sz="1600"/>
            </a:lvl5pPr>
            <a:lvl6pPr marL="2539226" indent="0">
              <a:buNone/>
              <a:defRPr sz="1600"/>
            </a:lvl6pPr>
            <a:lvl7pPr marL="3047073" indent="0">
              <a:buNone/>
              <a:defRPr sz="1600"/>
            </a:lvl7pPr>
            <a:lvl8pPr marL="3554915" indent="0">
              <a:buNone/>
              <a:defRPr sz="1600"/>
            </a:lvl8pPr>
            <a:lvl9pPr marL="406276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xfrm>
            <a:off x="8851900" y="6049963"/>
            <a:ext cx="28448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764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874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5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530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72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88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7"/>
          </a:xfrm>
        </p:spPr>
        <p:txBody>
          <a:bodyPr anchor="b"/>
          <a:lstStyle>
            <a:lvl1pPr algn="l">
              <a:defRPr sz="3067"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600"/>
            </a:lvl1pPr>
            <a:lvl2pPr marL="507847" indent="0">
              <a:buNone/>
              <a:defRPr sz="3067"/>
            </a:lvl2pPr>
            <a:lvl3pPr marL="1015695" indent="0">
              <a:buNone/>
              <a:defRPr sz="2667"/>
            </a:lvl3pPr>
            <a:lvl4pPr marL="1523539" indent="0">
              <a:buNone/>
              <a:defRPr sz="2267"/>
            </a:lvl4pPr>
            <a:lvl5pPr marL="2031380" indent="0">
              <a:buNone/>
              <a:defRPr sz="2267"/>
            </a:lvl5pPr>
            <a:lvl6pPr marL="2539226" indent="0">
              <a:buNone/>
              <a:defRPr sz="2267"/>
            </a:lvl6pPr>
            <a:lvl7pPr marL="3047073" indent="0">
              <a:buNone/>
              <a:defRPr sz="2267"/>
            </a:lvl7pPr>
            <a:lvl8pPr marL="3554915" indent="0">
              <a:buNone/>
              <a:defRPr sz="2267"/>
            </a:lvl8pPr>
            <a:lvl9pPr marL="4062760" indent="0">
              <a:buNone/>
              <a:defRPr sz="2267"/>
            </a:lvl9pPr>
          </a:lstStyle>
          <a:p>
            <a:pPr lvl="0"/>
            <a:endParaRPr lang="en-US" noProof="0"/>
          </a:p>
        </p:txBody>
      </p:sp>
      <p:sp>
        <p:nvSpPr>
          <p:cNvPr id="4" name="Text Placeholder 3"/>
          <p:cNvSpPr>
            <a:spLocks noGrp="1"/>
          </p:cNvSpPr>
          <p:nvPr>
            <p:ph type="body" sz="half" idx="2"/>
          </p:nvPr>
        </p:nvSpPr>
        <p:spPr>
          <a:xfrm>
            <a:off x="2389717" y="5367338"/>
            <a:ext cx="73152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2267" smtClean="0">
                <a:solidFill>
                  <a:schemeClr val="tx1"/>
                </a:solidFill>
                <a:latin typeface="+mn-lt"/>
                <a:ea typeface="+mn-ea"/>
                <a:cs typeface="+mn-cs"/>
              </a:defRPr>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59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24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42876"/>
            <a:ext cx="2855383" cy="5735637"/>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309033" y="142876"/>
            <a:ext cx="8367184" cy="573563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59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C919B-4D01-4240-BDFD-860B66B01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95121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557F9C-1201-3A47-8D2D-7E98BF45F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11"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165522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158AE-82CC-924D-B2D9-111EE21E38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119415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35851-DCE0-F247-A73D-CE5DAF7E1A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22523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E67D-74D6-E24F-A53E-44A9C5B75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201059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552890-0675-5942-BD45-247DCD612F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51" y="115"/>
            <a:ext cx="12221972" cy="6857884"/>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dirty="0"/>
              <a:t>Click to edit Master subtitle style</a:t>
            </a:r>
          </a:p>
        </p:txBody>
      </p:sp>
      <p:sp>
        <p:nvSpPr>
          <p:cNvPr id="9"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7355571E-02C7-4909-A943-092A83DD3418}" type="slidenum">
              <a:rPr lang="en-US">
                <a:solidFill>
                  <a:srgbClr val="000000"/>
                </a:solidFill>
              </a:rPr>
              <a:pPr>
                <a:defRPr/>
              </a:pPr>
              <a:t>‹#›</a:t>
            </a:fld>
            <a:endParaRPr lang="en-US">
              <a:solidFill>
                <a:srgbClr val="000000"/>
              </a:solidFill>
            </a:endParaRPr>
          </a:p>
        </p:txBody>
      </p:sp>
      <p:grpSp>
        <p:nvGrpSpPr>
          <p:cNvPr id="16" name="Group 15"/>
          <p:cNvGrpSpPr/>
          <p:nvPr userDrawn="1"/>
        </p:nvGrpSpPr>
        <p:grpSpPr>
          <a:xfrm>
            <a:off x="-16702" y="6275917"/>
            <a:ext cx="11768667"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33836786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06B6E4-36B5-2A4D-8795-84CABEE4F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solidFill>
                  <a:schemeClr val="bg1"/>
                </a:solidFill>
              </a:defRPr>
            </a:lvl1pPr>
          </a:lstStyle>
          <a:p>
            <a:r>
              <a:rPr lang="en-US" dirty="0"/>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solidFill>
                  <a:schemeClr val="bg1"/>
                </a:solidFill>
              </a:defRPr>
            </a:lvl1pPr>
          </a:lstStyle>
          <a:p>
            <a:pPr>
              <a:defRPr/>
            </a:pPr>
            <a:fld id="{3C7E7816-A48B-4805-9A47-CE865F4F101F}" type="slidenum">
              <a:rPr lang="en-US" smtClean="0">
                <a:solidFill>
                  <a:srgbClr val="FFFFFF"/>
                </a:solidFill>
              </a:rPr>
              <a:pPr>
                <a:defRPr/>
              </a:pPr>
              <a:t>‹#›</a:t>
            </a:fld>
            <a:endParaRPr lang="en-US" dirty="0">
              <a:solidFill>
                <a:srgbClr val="FFFFFF"/>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349855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44505" y="1048477"/>
            <a:ext cx="11290300" cy="4945932"/>
          </a:xfrm>
        </p:spPr>
        <p:txBody>
          <a:bodyPr/>
          <a:lstStyle>
            <a:lvl1pPr>
              <a:spcBef>
                <a:spcPts val="889"/>
              </a:spcBef>
              <a:defRPr sz="2400"/>
            </a:lvl1pPr>
            <a:lvl2pPr>
              <a:defRPr sz="2133"/>
            </a:lvl2pPr>
            <a:lvl3pPr>
              <a:defRPr sz="2133"/>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357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 y="6324600"/>
            <a:ext cx="11739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sz="2400">
              <a:solidFill>
                <a:srgbClr val="FFFFFF"/>
              </a:solidFill>
            </a:endParaRPr>
          </a:p>
        </p:txBody>
      </p:sp>
      <p:sp>
        <p:nvSpPr>
          <p:cNvPr id="19" name="Rectangle 18"/>
          <p:cNvSpPr/>
          <p:nvPr/>
        </p:nvSpPr>
        <p:spPr>
          <a:xfrm>
            <a:off x="55880" y="6324600"/>
            <a:ext cx="1165352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sz="2400">
              <a:solidFill>
                <a:srgbClr val="FFFFFF"/>
              </a:solidFill>
            </a:endParaRPr>
          </a:p>
        </p:txBody>
      </p:sp>
      <p:sp>
        <p:nvSpPr>
          <p:cNvPr id="1026" name="Rectangle 2"/>
          <p:cNvSpPr>
            <a:spLocks noGrp="1" noChangeArrowheads="1"/>
          </p:cNvSpPr>
          <p:nvPr>
            <p:ph type="title"/>
          </p:nvPr>
        </p:nvSpPr>
        <p:spPr bwMode="auto">
          <a:xfrm>
            <a:off x="309033" y="142885"/>
            <a:ext cx="112776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856133" y="6049963"/>
            <a:ext cx="28448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lvl1pPr>
          </a:lstStyle>
          <a:p>
            <a:pPr>
              <a:defRPr/>
            </a:pPr>
            <a:fld id="{B6C70261-DCF8-4A97-9502-E8EEF2364CDE}" type="slidenum">
              <a:rPr lang="en-US">
                <a:solidFill>
                  <a:srgbClr val="000000"/>
                </a:solidFill>
              </a:rPr>
              <a:pPr>
                <a:defRPr/>
              </a:pPr>
              <a:t>‹#›</a:t>
            </a:fld>
            <a:endParaRPr lang="en-US">
              <a:solidFill>
                <a:srgbClr val="000000"/>
              </a:solidFill>
            </a:endParaRPr>
          </a:p>
        </p:txBody>
      </p:sp>
      <p:sp>
        <p:nvSpPr>
          <p:cNvPr id="23"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grpSp>
        <p:nvGrpSpPr>
          <p:cNvPr id="16" name="Group 15"/>
          <p:cNvGrpSpPr/>
          <p:nvPr/>
        </p:nvGrpSpPr>
        <p:grpSpPr>
          <a:xfrm>
            <a:off x="0" y="6275917"/>
            <a:ext cx="11768667"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20"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335800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507847" algn="l" rtl="0" fontAlgn="base">
        <a:lnSpc>
          <a:spcPct val="85000"/>
        </a:lnSpc>
        <a:spcBef>
          <a:spcPct val="0"/>
        </a:spcBef>
        <a:spcAft>
          <a:spcPct val="0"/>
        </a:spcAft>
        <a:defRPr sz="3600" b="1">
          <a:solidFill>
            <a:srgbClr val="FF0000"/>
          </a:solidFill>
          <a:latin typeface="Arial" charset="0"/>
        </a:defRPr>
      </a:lvl6pPr>
      <a:lvl7pPr marL="1015695" algn="l" rtl="0" fontAlgn="base">
        <a:lnSpc>
          <a:spcPct val="85000"/>
        </a:lnSpc>
        <a:spcBef>
          <a:spcPct val="0"/>
        </a:spcBef>
        <a:spcAft>
          <a:spcPct val="0"/>
        </a:spcAft>
        <a:defRPr sz="3600" b="1">
          <a:solidFill>
            <a:srgbClr val="FF0000"/>
          </a:solidFill>
          <a:latin typeface="Arial" charset="0"/>
        </a:defRPr>
      </a:lvl7pPr>
      <a:lvl8pPr marL="1523539" algn="l" rtl="0" fontAlgn="base">
        <a:lnSpc>
          <a:spcPct val="85000"/>
        </a:lnSpc>
        <a:spcBef>
          <a:spcPct val="0"/>
        </a:spcBef>
        <a:spcAft>
          <a:spcPct val="0"/>
        </a:spcAft>
        <a:defRPr sz="3600" b="1">
          <a:solidFill>
            <a:srgbClr val="FF0000"/>
          </a:solidFill>
          <a:latin typeface="Arial" charset="0"/>
        </a:defRPr>
      </a:lvl8pPr>
      <a:lvl9pPr marL="2031380" algn="l" rtl="0" fontAlgn="base">
        <a:lnSpc>
          <a:spcPct val="85000"/>
        </a:lnSpc>
        <a:spcBef>
          <a:spcPct val="0"/>
        </a:spcBef>
        <a:spcAft>
          <a:spcPct val="0"/>
        </a:spcAft>
        <a:defRPr sz="3600" b="1">
          <a:solidFill>
            <a:srgbClr val="FF0000"/>
          </a:solidFill>
          <a:latin typeface="Arial" charset="0"/>
        </a:defRPr>
      </a:lvl9pPr>
    </p:titleStyle>
    <p:bodyStyle>
      <a:lvl1pPr marL="252159" indent="-252159" algn="l" rtl="0" eaLnBrk="0" fontAlgn="base" hangingPunct="0">
        <a:spcBef>
          <a:spcPts val="889"/>
        </a:spcBef>
        <a:spcAft>
          <a:spcPct val="0"/>
        </a:spcAft>
        <a:buChar char="•"/>
        <a:defRPr sz="2267">
          <a:solidFill>
            <a:schemeClr val="tx1"/>
          </a:solidFill>
          <a:latin typeface="+mn-lt"/>
          <a:ea typeface="+mn-ea"/>
          <a:cs typeface="+mn-cs"/>
        </a:defRPr>
      </a:lvl1pPr>
      <a:lvl2pPr marL="638335" indent="-259215" algn="l" rtl="0" eaLnBrk="0" fontAlgn="base" hangingPunct="0">
        <a:spcBef>
          <a:spcPct val="20000"/>
        </a:spcBef>
        <a:spcAft>
          <a:spcPct val="0"/>
        </a:spcAft>
        <a:buChar char="–"/>
        <a:defRPr>
          <a:solidFill>
            <a:schemeClr val="tx1"/>
          </a:solidFill>
          <a:latin typeface="+mn-lt"/>
        </a:defRPr>
      </a:lvl2pPr>
      <a:lvl3pPr marL="948683" indent="-183393" algn="l" rtl="0" eaLnBrk="0" fontAlgn="base" hangingPunct="0">
        <a:spcBef>
          <a:spcPct val="15000"/>
        </a:spcBef>
        <a:spcAft>
          <a:spcPct val="0"/>
        </a:spcAft>
        <a:buChar char="•"/>
        <a:defRPr sz="2000">
          <a:solidFill>
            <a:schemeClr val="tx1"/>
          </a:solidFill>
          <a:latin typeface="+mn-lt"/>
        </a:defRPr>
      </a:lvl3pPr>
      <a:lvl4pPr marL="1334857" indent="-259215" algn="l" rtl="0" eaLnBrk="0" fontAlgn="base" hangingPunct="0">
        <a:spcBef>
          <a:spcPct val="5000"/>
        </a:spcBef>
        <a:spcAft>
          <a:spcPct val="0"/>
        </a:spcAft>
        <a:buChar char="–"/>
        <a:defRPr sz="2000">
          <a:solidFill>
            <a:schemeClr val="tx1"/>
          </a:solidFill>
          <a:latin typeface="+mn-lt"/>
        </a:defRPr>
      </a:lvl4pPr>
      <a:lvl5pPr marL="1654020" indent="-192213" algn="l" rtl="0" eaLnBrk="0" fontAlgn="base" hangingPunct="0">
        <a:spcBef>
          <a:spcPct val="0"/>
        </a:spcBef>
        <a:spcAft>
          <a:spcPct val="0"/>
        </a:spcAft>
        <a:buChar char="»"/>
        <a:defRPr sz="2000">
          <a:solidFill>
            <a:schemeClr val="tx1"/>
          </a:solidFill>
          <a:latin typeface="+mn-lt"/>
        </a:defRPr>
      </a:lvl5pPr>
      <a:lvl6pPr marL="2161867" indent="-192213" algn="l" rtl="0" fontAlgn="base">
        <a:spcBef>
          <a:spcPct val="0"/>
        </a:spcBef>
        <a:spcAft>
          <a:spcPct val="0"/>
        </a:spcAft>
        <a:buChar char="»"/>
        <a:defRPr sz="1733">
          <a:solidFill>
            <a:schemeClr val="tx1"/>
          </a:solidFill>
          <a:latin typeface="+mn-lt"/>
        </a:defRPr>
      </a:lvl6pPr>
      <a:lvl7pPr marL="2669715" indent="-192213" algn="l" rtl="0" fontAlgn="base">
        <a:spcBef>
          <a:spcPct val="0"/>
        </a:spcBef>
        <a:spcAft>
          <a:spcPct val="0"/>
        </a:spcAft>
        <a:buChar char="»"/>
        <a:defRPr sz="1733">
          <a:solidFill>
            <a:schemeClr val="tx1"/>
          </a:solidFill>
          <a:latin typeface="+mn-lt"/>
        </a:defRPr>
      </a:lvl7pPr>
      <a:lvl8pPr marL="3177561" indent="-192213" algn="l" rtl="0" fontAlgn="base">
        <a:spcBef>
          <a:spcPct val="0"/>
        </a:spcBef>
        <a:spcAft>
          <a:spcPct val="0"/>
        </a:spcAft>
        <a:buChar char="»"/>
        <a:defRPr sz="1733">
          <a:solidFill>
            <a:schemeClr val="tx1"/>
          </a:solidFill>
          <a:latin typeface="+mn-lt"/>
        </a:defRPr>
      </a:lvl8pPr>
      <a:lvl9pPr marL="3685407" indent="-192213" algn="l" rtl="0" fontAlgn="base">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7FFF-B813-4462-8438-963780A93D63}"/>
              </a:ext>
            </a:extLst>
          </p:cNvPr>
          <p:cNvSpPr>
            <a:spLocks noGrp="1"/>
          </p:cNvSpPr>
          <p:nvPr>
            <p:ph type="title"/>
          </p:nvPr>
        </p:nvSpPr>
        <p:spPr/>
        <p:txBody>
          <a:bodyPr/>
          <a:lstStyle/>
          <a:p>
            <a:r>
              <a:rPr lang="en-US" dirty="0" err="1"/>
              <a:t>Simplis</a:t>
            </a:r>
            <a:r>
              <a:rPr lang="en-US" dirty="0"/>
              <a:t> Schematic diagram</a:t>
            </a:r>
          </a:p>
        </p:txBody>
      </p:sp>
      <p:pic>
        <p:nvPicPr>
          <p:cNvPr id="5" name="Content Placeholder 4">
            <a:extLst>
              <a:ext uri="{FF2B5EF4-FFF2-40B4-BE49-F238E27FC236}">
                <a16:creationId xmlns:a16="http://schemas.microsoft.com/office/drawing/2014/main" id="{68556F53-C4D2-4B9B-B457-523965A755E2}"/>
              </a:ext>
            </a:extLst>
          </p:cNvPr>
          <p:cNvPicPr>
            <a:picLocks noGrp="1" noChangeAspect="1"/>
          </p:cNvPicPr>
          <p:nvPr>
            <p:ph idx="1"/>
          </p:nvPr>
        </p:nvPicPr>
        <p:blipFill>
          <a:blip r:embed="rId2"/>
          <a:stretch>
            <a:fillRect/>
          </a:stretch>
        </p:blipFill>
        <p:spPr>
          <a:xfrm>
            <a:off x="410633" y="1203756"/>
            <a:ext cx="11290300" cy="2740536"/>
          </a:xfrm>
          <a:prstGeom prst="rect">
            <a:avLst/>
          </a:prstGeom>
        </p:spPr>
      </p:pic>
      <p:sp>
        <p:nvSpPr>
          <p:cNvPr id="4" name="Slide Number Placeholder 3">
            <a:extLst>
              <a:ext uri="{FF2B5EF4-FFF2-40B4-BE49-F238E27FC236}">
                <a16:creationId xmlns:a16="http://schemas.microsoft.com/office/drawing/2014/main" id="{46B5848E-FEAA-4125-8DE6-AF1A4697CF49}"/>
              </a:ext>
            </a:extLst>
          </p:cNvPr>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1</a:t>
            </a:fld>
            <a:endParaRPr lang="en-US">
              <a:solidFill>
                <a:srgbClr val="000000"/>
              </a:solidFill>
            </a:endParaRPr>
          </a:p>
        </p:txBody>
      </p:sp>
      <p:pic>
        <p:nvPicPr>
          <p:cNvPr id="6" name="Picture 5">
            <a:extLst>
              <a:ext uri="{FF2B5EF4-FFF2-40B4-BE49-F238E27FC236}">
                <a16:creationId xmlns:a16="http://schemas.microsoft.com/office/drawing/2014/main" id="{1F83D7B3-D448-41FC-82DF-C5DBEDF683D2}"/>
              </a:ext>
            </a:extLst>
          </p:cNvPr>
          <p:cNvPicPr>
            <a:picLocks noChangeAspect="1"/>
          </p:cNvPicPr>
          <p:nvPr/>
        </p:nvPicPr>
        <p:blipFill>
          <a:blip r:embed="rId3"/>
          <a:stretch>
            <a:fillRect/>
          </a:stretch>
        </p:blipFill>
        <p:spPr>
          <a:xfrm>
            <a:off x="1231447" y="4081698"/>
            <a:ext cx="3707946" cy="1862844"/>
          </a:xfrm>
          <a:prstGeom prst="rect">
            <a:avLst/>
          </a:prstGeom>
          <a:ln w="19050">
            <a:solidFill>
              <a:srgbClr val="0000FF"/>
            </a:solidFill>
          </a:ln>
        </p:spPr>
      </p:pic>
    </p:spTree>
    <p:extLst>
      <p:ext uri="{BB962C8B-B14F-4D97-AF65-F5344CB8AC3E}">
        <p14:creationId xmlns:p14="http://schemas.microsoft.com/office/powerpoint/2010/main" val="231045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9618-4AD6-4BD9-99AC-8A07986403DF}"/>
              </a:ext>
            </a:extLst>
          </p:cNvPr>
          <p:cNvSpPr>
            <a:spLocks noGrp="1"/>
          </p:cNvSpPr>
          <p:nvPr>
            <p:ph type="title"/>
          </p:nvPr>
        </p:nvSpPr>
        <p:spPr/>
        <p:txBody>
          <a:bodyPr/>
          <a:lstStyle/>
          <a:p>
            <a:r>
              <a:rPr lang="en-US" dirty="0"/>
              <a:t>Vin = 6.0V; </a:t>
            </a:r>
            <a:r>
              <a:rPr lang="en-US" dirty="0" err="1"/>
              <a:t>Vout</a:t>
            </a:r>
            <a:r>
              <a:rPr lang="en-US" dirty="0"/>
              <a:t> = 1.1V; </a:t>
            </a:r>
            <a:r>
              <a:rPr lang="en-US" dirty="0" err="1"/>
              <a:t>Iout</a:t>
            </a:r>
            <a:r>
              <a:rPr lang="en-US" dirty="0"/>
              <a:t> = 12A</a:t>
            </a:r>
          </a:p>
        </p:txBody>
      </p:sp>
      <p:pic>
        <p:nvPicPr>
          <p:cNvPr id="5" name="Content Placeholder 4">
            <a:extLst>
              <a:ext uri="{FF2B5EF4-FFF2-40B4-BE49-F238E27FC236}">
                <a16:creationId xmlns:a16="http://schemas.microsoft.com/office/drawing/2014/main" id="{5E19F412-471D-4DBE-B66D-2DB68B5FEA0C}"/>
              </a:ext>
            </a:extLst>
          </p:cNvPr>
          <p:cNvPicPr>
            <a:picLocks noGrp="1" noChangeAspect="1"/>
          </p:cNvPicPr>
          <p:nvPr>
            <p:ph idx="1"/>
          </p:nvPr>
        </p:nvPicPr>
        <p:blipFill>
          <a:blip r:embed="rId2"/>
          <a:stretch>
            <a:fillRect/>
          </a:stretch>
        </p:blipFill>
        <p:spPr>
          <a:xfrm>
            <a:off x="1095739" y="1047750"/>
            <a:ext cx="9987821" cy="4946650"/>
          </a:xfrm>
          <a:prstGeom prst="rect">
            <a:avLst/>
          </a:prstGeom>
        </p:spPr>
      </p:pic>
      <p:sp>
        <p:nvSpPr>
          <p:cNvPr id="4" name="Slide Number Placeholder 3">
            <a:extLst>
              <a:ext uri="{FF2B5EF4-FFF2-40B4-BE49-F238E27FC236}">
                <a16:creationId xmlns:a16="http://schemas.microsoft.com/office/drawing/2014/main" id="{08D4CE4B-9000-41A6-992D-BC08DDA81858}"/>
              </a:ext>
            </a:extLst>
          </p:cNvPr>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52249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9618-4AD6-4BD9-99AC-8A07986403DF}"/>
              </a:ext>
            </a:extLst>
          </p:cNvPr>
          <p:cNvSpPr>
            <a:spLocks noGrp="1"/>
          </p:cNvSpPr>
          <p:nvPr>
            <p:ph type="title"/>
          </p:nvPr>
        </p:nvSpPr>
        <p:spPr/>
        <p:txBody>
          <a:bodyPr/>
          <a:lstStyle/>
          <a:p>
            <a:r>
              <a:rPr lang="en-US" dirty="0"/>
              <a:t>Vin = 5.0V; </a:t>
            </a:r>
            <a:r>
              <a:rPr lang="en-US" dirty="0" err="1"/>
              <a:t>Vout</a:t>
            </a:r>
            <a:r>
              <a:rPr lang="en-US" dirty="0"/>
              <a:t> = 1.1V; </a:t>
            </a:r>
            <a:r>
              <a:rPr lang="en-US" dirty="0" err="1"/>
              <a:t>Iout</a:t>
            </a:r>
            <a:r>
              <a:rPr lang="en-US" dirty="0"/>
              <a:t> = 12A</a:t>
            </a:r>
          </a:p>
        </p:txBody>
      </p:sp>
      <p:sp>
        <p:nvSpPr>
          <p:cNvPr id="4" name="Slide Number Placeholder 3">
            <a:extLst>
              <a:ext uri="{FF2B5EF4-FFF2-40B4-BE49-F238E27FC236}">
                <a16:creationId xmlns:a16="http://schemas.microsoft.com/office/drawing/2014/main" id="{08D4CE4B-9000-41A6-992D-BC08DDA81858}"/>
              </a:ext>
            </a:extLst>
          </p:cNvPr>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3</a:t>
            </a:fld>
            <a:endParaRPr lang="en-US">
              <a:solidFill>
                <a:srgbClr val="000000"/>
              </a:solidFill>
            </a:endParaRPr>
          </a:p>
        </p:txBody>
      </p:sp>
      <p:pic>
        <p:nvPicPr>
          <p:cNvPr id="7" name="Content Placeholder 6">
            <a:extLst>
              <a:ext uri="{FF2B5EF4-FFF2-40B4-BE49-F238E27FC236}">
                <a16:creationId xmlns:a16="http://schemas.microsoft.com/office/drawing/2014/main" id="{D296AB65-A21A-4A1F-9495-809C4708FEC8}"/>
              </a:ext>
            </a:extLst>
          </p:cNvPr>
          <p:cNvPicPr>
            <a:picLocks noGrp="1" noChangeAspect="1"/>
          </p:cNvPicPr>
          <p:nvPr>
            <p:ph idx="1"/>
          </p:nvPr>
        </p:nvPicPr>
        <p:blipFill>
          <a:blip r:embed="rId2"/>
          <a:stretch>
            <a:fillRect/>
          </a:stretch>
        </p:blipFill>
        <p:spPr>
          <a:xfrm>
            <a:off x="1069248" y="1047750"/>
            <a:ext cx="10040803" cy="4946650"/>
          </a:xfrm>
          <a:prstGeom prst="rect">
            <a:avLst/>
          </a:prstGeom>
        </p:spPr>
      </p:pic>
    </p:spTree>
    <p:extLst>
      <p:ext uri="{BB962C8B-B14F-4D97-AF65-F5344CB8AC3E}">
        <p14:creationId xmlns:p14="http://schemas.microsoft.com/office/powerpoint/2010/main" val="75639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9566-E2C5-4D84-A3A1-3A81A0521036}"/>
              </a:ext>
            </a:extLst>
          </p:cNvPr>
          <p:cNvSpPr>
            <a:spLocks noGrp="1"/>
          </p:cNvSpPr>
          <p:nvPr>
            <p:ph type="title"/>
          </p:nvPr>
        </p:nvSpPr>
        <p:spPr/>
        <p:txBody>
          <a:bodyPr/>
          <a:lstStyle/>
          <a:p>
            <a:r>
              <a:rPr lang="en-US" dirty="0"/>
              <a:t>Vin = 5.0V; </a:t>
            </a:r>
            <a:r>
              <a:rPr lang="en-US" dirty="0" err="1"/>
              <a:t>Vout</a:t>
            </a:r>
            <a:r>
              <a:rPr lang="en-US" dirty="0"/>
              <a:t> = 1.1V; </a:t>
            </a:r>
            <a:r>
              <a:rPr lang="en-US" dirty="0" err="1"/>
              <a:t>Iout</a:t>
            </a:r>
            <a:r>
              <a:rPr lang="en-US" dirty="0"/>
              <a:t> = 12A</a:t>
            </a:r>
          </a:p>
        </p:txBody>
      </p:sp>
      <p:pic>
        <p:nvPicPr>
          <p:cNvPr id="5" name="Content Placeholder 4">
            <a:extLst>
              <a:ext uri="{FF2B5EF4-FFF2-40B4-BE49-F238E27FC236}">
                <a16:creationId xmlns:a16="http://schemas.microsoft.com/office/drawing/2014/main" id="{C99C96F7-570A-4EF6-9F17-59ECEB74F045}"/>
              </a:ext>
            </a:extLst>
          </p:cNvPr>
          <p:cNvPicPr>
            <a:picLocks noGrp="1" noChangeAspect="1"/>
          </p:cNvPicPr>
          <p:nvPr>
            <p:ph idx="1"/>
          </p:nvPr>
        </p:nvPicPr>
        <p:blipFill>
          <a:blip r:embed="rId2"/>
          <a:stretch>
            <a:fillRect/>
          </a:stretch>
        </p:blipFill>
        <p:spPr>
          <a:xfrm>
            <a:off x="1077080" y="1047750"/>
            <a:ext cx="10025140" cy="4946650"/>
          </a:xfrm>
          <a:prstGeom prst="rect">
            <a:avLst/>
          </a:prstGeom>
        </p:spPr>
      </p:pic>
      <p:sp>
        <p:nvSpPr>
          <p:cNvPr id="4" name="Slide Number Placeholder 3">
            <a:extLst>
              <a:ext uri="{FF2B5EF4-FFF2-40B4-BE49-F238E27FC236}">
                <a16:creationId xmlns:a16="http://schemas.microsoft.com/office/drawing/2014/main" id="{7A9BB5BB-235A-494E-AB6C-7A19ED7EB579}"/>
              </a:ext>
            </a:extLst>
          </p:cNvPr>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5341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0EB936-29F2-4AB5-93D6-D5E14DF30D07}"/>
              </a:ext>
            </a:extLst>
          </p:cNvPr>
          <p:cNvSpPr>
            <a:spLocks noGrp="1"/>
          </p:cNvSpPr>
          <p:nvPr>
            <p:ph type="sldNum" sz="quarter" idx="10"/>
          </p:nvPr>
        </p:nvSpPr>
        <p:spPr/>
        <p:txBody>
          <a:bodyPr/>
          <a:lstStyle/>
          <a:p>
            <a:pPr>
              <a:defRPr/>
            </a:pPr>
            <a:fld id="{D4C52F08-588C-488E-A5AB-DF69250DE862}" type="slidenum">
              <a:rPr lang="en-US" smtClean="0"/>
              <a:pPr>
                <a:defRPr/>
              </a:pPr>
              <a:t>5</a:t>
            </a:fld>
            <a:endParaRPr lang="en-US"/>
          </a:p>
        </p:txBody>
      </p:sp>
      <p:sp>
        <p:nvSpPr>
          <p:cNvPr id="4" name="Rectangle 3">
            <a:extLst>
              <a:ext uri="{FF2B5EF4-FFF2-40B4-BE49-F238E27FC236}">
                <a16:creationId xmlns:a16="http://schemas.microsoft.com/office/drawing/2014/main" id="{582A5B6A-BF7E-47E0-B63F-F2F9D84872FE}"/>
              </a:ext>
            </a:extLst>
          </p:cNvPr>
          <p:cNvSpPr/>
          <p:nvPr/>
        </p:nvSpPr>
        <p:spPr>
          <a:xfrm>
            <a:off x="234306" y="684292"/>
            <a:ext cx="11714921" cy="5119415"/>
          </a:xfrm>
          <a:prstGeom prst="rect">
            <a:avLst/>
          </a:prstGeom>
        </p:spPr>
        <p:txBody>
          <a:bodyPr wrap="square">
            <a:spAutoFit/>
          </a:bodyPr>
          <a:lstStyle/>
          <a:p>
            <a:r>
              <a:rPr lang="en-US" sz="2400" b="1" dirty="0">
                <a:solidFill>
                  <a:srgbClr val="333333"/>
                </a:solidFill>
                <a:latin typeface="Calibri" panose="020F0502020204030204" pitchFamily="34" charset="0"/>
              </a:rPr>
              <a:t>Important notice and disclaimer</a:t>
            </a:r>
          </a:p>
          <a:p>
            <a:endParaRPr lang="en-US" sz="1467"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600"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600"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600" dirty="0">
              <a:solidFill>
                <a:srgbClr val="555555"/>
              </a:solidFill>
              <a:latin typeface="Calibri" panose="020F0502020204030204" pitchFamily="34" charset="0"/>
            </a:endParaRPr>
          </a:p>
          <a:p>
            <a:r>
              <a:rPr lang="en-US" sz="1600" dirty="0">
                <a:solidFill>
                  <a:srgbClr val="555555"/>
                </a:solidFill>
                <a:latin typeface="Calibri" panose="020F0502020204030204" pitchFamily="34" charset="0"/>
              </a:rPr>
              <a:t>TI’s products are provided subject to </a:t>
            </a:r>
            <a:r>
              <a:rPr lang="en-US" sz="1600" dirty="0">
                <a:solidFill>
                  <a:srgbClr val="AA6666"/>
                </a:solidFill>
                <a:latin typeface="Calibri" panose="020F0502020204030204" pitchFamily="34" charset="0"/>
                <a:hlinkClick r:id="rId2"/>
              </a:rPr>
              <a:t>TI’s Terms of Sale</a:t>
            </a:r>
            <a:r>
              <a:rPr lang="en-US" sz="16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1478748668"/>
      </p:ext>
    </p:extLst>
  </p:cSld>
  <p:clrMapOvr>
    <a:masterClrMapping/>
  </p:clrMapOvr>
</p:sld>
</file>

<file path=ppt/theme/theme1.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5233</TotalTime>
  <Words>331</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2_FinalPowerpoint</vt:lpstr>
      <vt:lpstr>Simplis Schematic diagram</vt:lpstr>
      <vt:lpstr>Vin = 6.0V; Vout = 1.1V; Iout = 12A</vt:lpstr>
      <vt:lpstr>Vin = 5.0V; Vout = 1.1V; Iout = 12A</vt:lpstr>
      <vt:lpstr>Vin = 5.0V; Vout = 1.1V; Iout = 12A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Regidor, Excel</dc:creator>
  <cp:lastModifiedBy>Regidor, Excel</cp:lastModifiedBy>
  <cp:revision>10</cp:revision>
  <dcterms:created xsi:type="dcterms:W3CDTF">2024-02-12T17:23:05Z</dcterms:created>
  <dcterms:modified xsi:type="dcterms:W3CDTF">2024-02-16T08:36:15Z</dcterms:modified>
</cp:coreProperties>
</file>