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D528F-8814-476A-B492-FD8E5A1809B8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8627-83A5-4CF1-95E0-C416DE102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04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D528F-8814-476A-B492-FD8E5A1809B8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8627-83A5-4CF1-95E0-C416DE102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215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D528F-8814-476A-B492-FD8E5A1809B8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8627-83A5-4CF1-95E0-C416DE102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47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D528F-8814-476A-B492-FD8E5A1809B8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8627-83A5-4CF1-95E0-C416DE102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309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D528F-8814-476A-B492-FD8E5A1809B8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8627-83A5-4CF1-95E0-C416DE102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50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D528F-8814-476A-B492-FD8E5A1809B8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8627-83A5-4CF1-95E0-C416DE102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10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D528F-8814-476A-B492-FD8E5A1809B8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8627-83A5-4CF1-95E0-C416DE102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212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D528F-8814-476A-B492-FD8E5A1809B8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8627-83A5-4CF1-95E0-C416DE102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34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D528F-8814-476A-B492-FD8E5A1809B8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8627-83A5-4CF1-95E0-C416DE102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88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D528F-8814-476A-B492-FD8E5A1809B8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8627-83A5-4CF1-95E0-C416DE102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94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D528F-8814-476A-B492-FD8E5A1809B8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8627-83A5-4CF1-95E0-C416DE102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959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D528F-8814-476A-B492-FD8E5A1809B8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18627-83A5-4CF1-95E0-C416DE102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973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image0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825" y="3224213"/>
            <a:ext cx="7064375" cy="199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image0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1279525"/>
            <a:ext cx="337502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752850" y="153858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/>
              <a:t>One more thing of note is that we have a current limit switch TPS2553 feeding the input to the buck boost regulator.</a:t>
            </a:r>
          </a:p>
        </p:txBody>
      </p:sp>
      <p:sp>
        <p:nvSpPr>
          <p:cNvPr id="3" name="Rectangle 2"/>
          <p:cNvSpPr/>
          <p:nvPr/>
        </p:nvSpPr>
        <p:spPr>
          <a:xfrm>
            <a:off x="3657600" y="2672060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dirty="0"/>
              <a:t>Below is the schematic of this part. I also tried removing D1, R7 &amp; C20 and changed R9 to 97.6k to get a 3.3V output</a:t>
            </a:r>
          </a:p>
        </p:txBody>
      </p:sp>
      <p:sp>
        <p:nvSpPr>
          <p:cNvPr id="4" name="Rectangle 3"/>
          <p:cNvSpPr/>
          <p:nvPr/>
        </p:nvSpPr>
        <p:spPr>
          <a:xfrm>
            <a:off x="657224" y="5277683"/>
            <a:ext cx="812482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This circuit provides power to our </a:t>
            </a:r>
            <a:r>
              <a:rPr lang="en-US" sz="1200" dirty="0" smtClean="0"/>
              <a:t>product which </a:t>
            </a:r>
            <a:r>
              <a:rPr lang="en-US" sz="1200" dirty="0"/>
              <a:t>has an LED to provide lighting. When the LED is turned on there is a high inrush of current. After a high inrush of current this regulator goes into a bad state where the voltage drops to about 2.4V, The AC coupled ripple voltage, the input current and the output current are shown below when in this state. </a:t>
            </a:r>
          </a:p>
          <a:p>
            <a:r>
              <a:rPr lang="en-US" sz="1200" dirty="0"/>
              <a:t> </a:t>
            </a:r>
          </a:p>
          <a:p>
            <a:r>
              <a:rPr lang="en-US" sz="1200" dirty="0"/>
              <a:t>Is there anything we can do to keep from going into this state?</a:t>
            </a:r>
          </a:p>
        </p:txBody>
      </p:sp>
    </p:spTree>
    <p:extLst>
      <p:ext uri="{BB962C8B-B14F-4D97-AF65-F5344CB8AC3E}">
        <p14:creationId xmlns:p14="http://schemas.microsoft.com/office/powerpoint/2010/main" val="862424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image0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885825"/>
            <a:ext cx="7802563" cy="585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19200" y="333375"/>
            <a:ext cx="2447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Ripple voltage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458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0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006475"/>
            <a:ext cx="7802563" cy="585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19200" y="333375"/>
            <a:ext cx="2447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Ripple voltage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419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image0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771525"/>
            <a:ext cx="7802563" cy="585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19200" y="333375"/>
            <a:ext cx="2447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Output current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760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127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Eschbach</dc:creator>
  <cp:lastModifiedBy>Robert Eschbach</cp:lastModifiedBy>
  <cp:revision>2</cp:revision>
  <dcterms:created xsi:type="dcterms:W3CDTF">2018-06-22T15:54:06Z</dcterms:created>
  <dcterms:modified xsi:type="dcterms:W3CDTF">2018-06-22T16:06:32Z</dcterms:modified>
</cp:coreProperties>
</file>