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25CD-CCE4-41C6-A863-6B46E21B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85419-561F-46ED-B424-82554CAC5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C846C-80F0-4490-884E-CF51029B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E17D9-A732-44D5-A1FA-D932E951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8ED3-9096-483B-92A9-D2C381EB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59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11B91-F9ED-4E26-829B-447A09B9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A4C9F-F1A6-4FBD-A698-4C55174B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CF989-5791-4488-A047-51ABD906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AFB1F-AC91-41BE-BE96-3A607877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53FB7-3F42-4186-ADD8-AE1F05EF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56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CD33A-913B-4443-BF83-F8F84CC87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7F6AF-29E3-406F-B929-8E948ABE3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24D16-EC48-45CF-B8EA-77E1CCC4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5B97-0DD4-4C59-8E6B-204E107D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B697-0DEA-4DE8-A2CF-A44C25F4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22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F87B-E3B5-4F77-8475-C334DAD5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64BC-4DFA-4EFD-A1AC-FF81E1413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D1F3E-77E7-45B0-A5EF-AB312709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E1893-4F77-482E-A53C-FEC9F187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E7C6D-AA57-4426-B893-7A7A8D1A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927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5C30-F429-46A9-92E1-5B78D5E5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08490-E67E-4623-998A-0E10E32D8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50F48-FBBE-4B41-B4F7-F6E3CEE6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A60EF-3949-4DB0-A6E5-A3761347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94DBA-46EA-4692-99C7-738FE373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25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8525-4889-47FC-92D6-D68E4625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7C21D-FF80-47B3-9AD2-92B47257C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7B044-26E6-44B3-A254-126A7A283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8FE2F-E9EB-4C4F-B227-4F2E4500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4B03B-ED82-494F-BABD-27439C898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A78F4-DA44-441A-B47E-198FB6B0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78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0FC9-EBDB-47FC-B4F9-7942DA501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5CEF8-B606-4A63-8003-A9DB3186B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F5986-5B8A-4990-913B-FD94F60A2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6409C6-76EA-4820-868D-CD4D2526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8B1EF-9037-467D-9875-9A0595AA9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A11DB6-08B2-4F5D-AA35-5878BD30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9503F-55D6-471A-9726-4941C14F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E7F8B6-064E-4D55-B621-DD303538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886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2C6AF-9A69-461C-94BB-7257E4F4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822B47-81B6-4B40-83AC-B3168799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CB62B8-AA42-4CA8-8959-F9EEEEEA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41692-A6C6-426F-86AA-BDE286B7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66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8A0D27-9871-4B99-95FA-D85D28D2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33EE5-F9EA-40F9-96C8-D45B5EA6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FEB5-533D-40EE-BBE3-60D66DE7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5A35-8BAE-4D19-A870-E732E570A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B208E-838D-454C-8F4B-346CB99B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4E1EC-EC0E-4165-8095-D20544A07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DB7EF-61D5-4A01-824D-9E44F10BA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50C5C-842E-43AA-8639-7CCF6BF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EBA2D-A821-4AA6-8010-4144D36A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78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7EB2-F7CA-48D7-87B9-FFBB00902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E0102-1AA4-43E9-82CE-8F5BA63B0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614CD-3893-4335-BB95-CA0450C14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0B291-AA4B-4E61-ACBC-4C81B413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4D91B-5FCD-43B0-9745-6AD78717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38F3B-702F-4953-A652-E4D313F1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107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04998-0DF4-4CE8-99A8-F4E6475D4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D0AB1-1F18-41B7-A479-015CDED74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261A3-1606-4AE7-85E7-16C4C10BB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603-8E37-4B16-95B1-D922D825B915}" type="datetimeFigureOut">
              <a:rPr lang="en-IN" smtClean="0"/>
              <a:t>09-09-2020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2B36-9A5D-4A35-AD68-341052385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E14FC-0324-4891-B10C-B5588A74C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0287-0E1A-4CB4-9724-2698543E57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36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339AAE-4893-44FE-B4E2-8E616013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62" y="966787"/>
            <a:ext cx="692467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3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BE43D0-DE8C-49CA-BAED-9F1500BAB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312" y="1052512"/>
            <a:ext cx="7191375" cy="4752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855817-FD23-4B36-9EE0-533A5F58FB4F}"/>
              </a:ext>
            </a:extLst>
          </p:cNvPr>
          <p:cNvSpPr txBox="1"/>
          <p:nvPr/>
        </p:nvSpPr>
        <p:spPr>
          <a:xfrm>
            <a:off x="2500312" y="257452"/>
            <a:ext cx="7034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Bottom Layer</a:t>
            </a:r>
          </a:p>
        </p:txBody>
      </p:sp>
    </p:spTree>
    <p:extLst>
      <p:ext uri="{BB962C8B-B14F-4D97-AF65-F5344CB8AC3E}">
        <p14:creationId xmlns:p14="http://schemas.microsoft.com/office/powerpoint/2010/main" val="420949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40EAF1-F81C-4F58-BE1C-DE0CE79CC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809625"/>
            <a:ext cx="9772650" cy="5238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1555C7-ECED-4A1A-A54D-C09270B88BB8}"/>
              </a:ext>
            </a:extLst>
          </p:cNvPr>
          <p:cNvSpPr txBox="1"/>
          <p:nvPr/>
        </p:nvSpPr>
        <p:spPr>
          <a:xfrm>
            <a:off x="1624614" y="97654"/>
            <a:ext cx="789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Silk screen Bottom</a:t>
            </a:r>
          </a:p>
        </p:txBody>
      </p:sp>
    </p:spTree>
    <p:extLst>
      <p:ext uri="{BB962C8B-B14F-4D97-AF65-F5344CB8AC3E}">
        <p14:creationId xmlns:p14="http://schemas.microsoft.com/office/powerpoint/2010/main" val="15755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E0FDAF-CDB4-4EC1-A6C0-871FA80FC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814387"/>
            <a:ext cx="9677400" cy="5229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653A1A-1965-4C0A-A8DC-421A126C6589}"/>
              </a:ext>
            </a:extLst>
          </p:cNvPr>
          <p:cNvSpPr txBox="1"/>
          <p:nvPr/>
        </p:nvSpPr>
        <p:spPr>
          <a:xfrm>
            <a:off x="1757779" y="159798"/>
            <a:ext cx="780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Silk screen Top</a:t>
            </a:r>
          </a:p>
        </p:txBody>
      </p:sp>
    </p:spTree>
    <p:extLst>
      <p:ext uri="{BB962C8B-B14F-4D97-AF65-F5344CB8AC3E}">
        <p14:creationId xmlns:p14="http://schemas.microsoft.com/office/powerpoint/2010/main" val="33019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08B88C-DC2C-4617-8C7C-6620B211A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7" y="1138237"/>
            <a:ext cx="7972425" cy="4581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73D17E-C7A3-4040-AA04-BE2A4C1271E3}"/>
              </a:ext>
            </a:extLst>
          </p:cNvPr>
          <p:cNvSpPr txBox="1"/>
          <p:nvPr/>
        </p:nvSpPr>
        <p:spPr>
          <a:xfrm>
            <a:off x="2308194" y="115410"/>
            <a:ext cx="6347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Top layer</a:t>
            </a:r>
          </a:p>
        </p:txBody>
      </p:sp>
    </p:spTree>
    <p:extLst>
      <p:ext uri="{BB962C8B-B14F-4D97-AF65-F5344CB8AC3E}">
        <p14:creationId xmlns:p14="http://schemas.microsoft.com/office/powerpoint/2010/main" val="168562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AF1AE0-8FCE-4275-9433-2F55F46B1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990600"/>
            <a:ext cx="9191625" cy="487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DC8F92-F0A1-4CC3-A8B7-9AAAE2FB4A4A}"/>
              </a:ext>
            </a:extLst>
          </p:cNvPr>
          <p:cNvSpPr txBox="1"/>
          <p:nvPr/>
        </p:nvSpPr>
        <p:spPr>
          <a:xfrm>
            <a:off x="1562470" y="239697"/>
            <a:ext cx="8016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Top layer with silk screen top</a:t>
            </a:r>
          </a:p>
        </p:txBody>
      </p:sp>
    </p:spTree>
    <p:extLst>
      <p:ext uri="{BB962C8B-B14F-4D97-AF65-F5344CB8AC3E}">
        <p14:creationId xmlns:p14="http://schemas.microsoft.com/office/powerpoint/2010/main" val="108818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01705E-A8E0-491F-89B9-8F578F57C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" y="828675"/>
            <a:ext cx="12068175" cy="5200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AE4642-C025-44D0-84EF-A84888432488}"/>
              </a:ext>
            </a:extLst>
          </p:cNvPr>
          <p:cNvSpPr txBox="1"/>
          <p:nvPr/>
        </p:nvSpPr>
        <p:spPr>
          <a:xfrm>
            <a:off x="1065320" y="124287"/>
            <a:ext cx="8460420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Silk screen Bottom with bottom layer</a:t>
            </a:r>
          </a:p>
        </p:txBody>
      </p:sp>
    </p:spTree>
    <p:extLst>
      <p:ext uri="{BB962C8B-B14F-4D97-AF65-F5344CB8AC3E}">
        <p14:creationId xmlns:p14="http://schemas.microsoft.com/office/powerpoint/2010/main" val="153817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shridhara</dc:creator>
  <cp:lastModifiedBy>shridhara</cp:lastModifiedBy>
  <cp:revision>1</cp:revision>
  <dcterms:created xsi:type="dcterms:W3CDTF">2020-09-09T08:58:21Z</dcterms:created>
  <dcterms:modified xsi:type="dcterms:W3CDTF">2020-09-09T09:02:57Z</dcterms:modified>
</cp:coreProperties>
</file>