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3" r:id="rId2"/>
  </p:sldIdLst>
  <p:sldSz cx="9144000" cy="5143500" type="screen16x9"/>
  <p:notesSz cx="9296400" cy="14770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285362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2666253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047146" algn="l" defTabSz="76179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AAAA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65" autoAdjust="0"/>
    <p:restoredTop sz="94598" autoAdjust="0"/>
  </p:normalViewPr>
  <p:slideViewPr>
    <p:cSldViewPr snapToGrid="0">
      <p:cViewPr varScale="1">
        <p:scale>
          <a:sx n="151" d="100"/>
          <a:sy n="151" d="100"/>
        </p:scale>
        <p:origin x="-204" y="-84"/>
      </p:cViewPr>
      <p:guideLst>
        <p:guide orient="horz" pos="1620"/>
        <p:guide pos="287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50" y="-96"/>
      </p:cViewPr>
      <p:guideLst>
        <p:guide orient="horz" pos="4652"/>
        <p:guide pos="292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8D56EAE8-38CB-4EE5-8A34-F5F49B68F2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0079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6329" y="2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-274638" y="1108075"/>
            <a:ext cx="9845676" cy="5538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9854" y="7016308"/>
            <a:ext cx="7436693" cy="66450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18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030071"/>
            <a:ext cx="4027944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>
              <a:defRPr sz="18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18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6329" y="14030071"/>
            <a:ext cx="4027943" cy="737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6205" tIns="68102" rIns="136205" bIns="68102" numCol="1" anchor="b" anchorCtr="0" compatLnSpc="1">
            <a:prstTxWarp prst="textNoShape">
              <a:avLst/>
            </a:prstTxWarp>
          </a:bodyPr>
          <a:lstStyle>
            <a:lvl1pPr algn="r">
              <a:defRPr sz="1800"/>
            </a:lvl1pPr>
          </a:lstStyle>
          <a:p>
            <a:pPr>
              <a:defRPr/>
            </a:pPr>
            <a:fld id="{BED2394B-E06C-4DC9-BCC2-551C3DED9A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354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380895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76179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14268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523573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1904467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85362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666253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3047146" algn="l" defTabSz="76179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BA23CF-AA30-4A18-B744-605C3E9DBF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430B41-3034-4777-B6DE-71856D9856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8"/>
          </a:xfrm>
        </p:spPr>
        <p:txBody>
          <a:bodyPr anchor="b"/>
          <a:lstStyle>
            <a:lvl1pPr algn="l">
              <a:defRPr sz="27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8298"/>
          </a:xfrm>
        </p:spPr>
        <p:txBody>
          <a:bodyPr/>
          <a:lstStyle>
            <a:lvl1pPr marL="0" indent="0">
              <a:buNone/>
              <a:defRPr sz="1700"/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B97EEC-B5BC-42C5-B73F-31CC660D4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3"/>
          </a:xfrm>
        </p:spPr>
        <p:txBody>
          <a:bodyPr anchor="b"/>
          <a:lstStyle>
            <a:lvl1pPr algn="l">
              <a:defRPr sz="2300" b="1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2"/>
            <a:ext cx="5486400" cy="3086100"/>
          </a:xfrm>
        </p:spPr>
        <p:txBody>
          <a:bodyPr/>
          <a:lstStyle>
            <a:lvl1pPr marL="0" indent="0">
              <a:buNone/>
              <a:defRPr sz="2700"/>
            </a:lvl1pPr>
            <a:lvl2pPr marL="380895" indent="0">
              <a:buNone/>
              <a:defRPr sz="2300"/>
            </a:lvl2pPr>
            <a:lvl3pPr marL="761790" indent="0">
              <a:buNone/>
              <a:defRPr sz="2000"/>
            </a:lvl3pPr>
            <a:lvl4pPr marL="1142683" indent="0">
              <a:buNone/>
              <a:defRPr sz="1700"/>
            </a:lvl4pPr>
            <a:lvl5pPr marL="1523573" indent="0">
              <a:buNone/>
              <a:defRPr sz="1700"/>
            </a:lvl5pPr>
            <a:lvl6pPr marL="1904467" indent="0">
              <a:buNone/>
              <a:defRPr sz="1700"/>
            </a:lvl6pPr>
            <a:lvl7pPr marL="2285362" indent="0">
              <a:buNone/>
              <a:defRPr sz="1700"/>
            </a:lvl7pPr>
            <a:lvl8pPr marL="2666253" indent="0">
              <a:buNone/>
              <a:defRPr sz="1700"/>
            </a:lvl8pPr>
            <a:lvl9pPr marL="3047146" indent="0">
              <a:buNone/>
              <a:defRPr sz="17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marL="0" indent="0" algn="l" rtl="0" eaLnBrk="0" fontAlgn="base" hangingPunct="0">
              <a:spcAft>
                <a:spcPct val="0"/>
              </a:spcAft>
              <a:buNone/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0895" indent="0">
              <a:buNone/>
              <a:defRPr sz="1000"/>
            </a:lvl2pPr>
            <a:lvl3pPr marL="761790" indent="0">
              <a:buNone/>
              <a:defRPr sz="800"/>
            </a:lvl3pPr>
            <a:lvl4pPr marL="1142683" indent="0">
              <a:buNone/>
              <a:defRPr sz="700"/>
            </a:lvl4pPr>
            <a:lvl5pPr marL="1523573" indent="0">
              <a:buNone/>
              <a:defRPr sz="700"/>
            </a:lvl5pPr>
            <a:lvl6pPr marL="1904467" indent="0">
              <a:buNone/>
              <a:defRPr sz="700"/>
            </a:lvl6pPr>
            <a:lvl7pPr marL="2285362" indent="0">
              <a:buNone/>
              <a:defRPr sz="700"/>
            </a:lvl7pPr>
            <a:lvl8pPr marL="2666253" indent="0">
              <a:buNone/>
              <a:defRPr sz="700"/>
            </a:lvl8pPr>
            <a:lvl9pPr marL="3047146" indent="0">
              <a:buNone/>
              <a:defRPr sz="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55F34B-1C25-4090-A4A7-9CEE84F430B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FE2BCE-81FD-49AD-8F3F-8C803C0A89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107157"/>
            <a:ext cx="2141537" cy="430172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1775" y="107157"/>
            <a:ext cx="6275388" cy="430172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B3E699-3BC5-4E82-A48B-54CC42B0E6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selected_powerpoint_bg_2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9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55571E-02C7-4909-A943-092A83DD3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7" name="Rectangle 16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8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selected_powerpoint_bg_1_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8096A3-1C74-4210-9B46-F757C8F29A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 descr="selected_powerpoint_bg_1_grey1280x720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10298"/>
            <a:ext cx="9144000" cy="5143500"/>
          </a:xfrm>
          <a:prstGeom prst="rect">
            <a:avLst/>
          </a:prstGeom>
        </p:spPr>
      </p:pic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42900" y="1457331"/>
            <a:ext cx="8458200" cy="1102519"/>
          </a:xfrm>
        </p:spPr>
        <p:txBody>
          <a:bodyPr/>
          <a:lstStyle>
            <a:lvl1pPr>
              <a:defRPr sz="33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42900" y="2774158"/>
            <a:ext cx="8458200" cy="1114425"/>
          </a:xfrm>
          <a:ln/>
        </p:spPr>
        <p:txBody>
          <a:bodyPr/>
          <a:lstStyle>
            <a:lvl1pPr marL="0" indent="0">
              <a:buFontTx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Rectangle 2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42100" y="4529137"/>
            <a:ext cx="2133600" cy="15478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E7816-A48B-4805-9A47-CE865F4F10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20" name="Group 19"/>
          <p:cNvGrpSpPr/>
          <p:nvPr userDrawn="1"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21" name="Rectangle 20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3378" y="786357"/>
            <a:ext cx="8467725" cy="3709449"/>
          </a:xfrm>
        </p:spPr>
        <p:txBody>
          <a:bodyPr/>
          <a:lstStyle>
            <a:lvl1pPr>
              <a:spcBef>
                <a:spcPts val="667"/>
              </a:spcBef>
              <a:defRPr/>
            </a:lvl1pPr>
            <a:lvl3pPr>
              <a:defRPr sz="1500"/>
            </a:lvl3pPr>
            <a:lvl4pPr>
              <a:defRPr sz="1500"/>
            </a:lvl4pPr>
            <a:lvl5pPr>
              <a:defRPr sz="15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97888F-6AF7-4263-B69D-592D8C33BA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7"/>
          </a:xfrm>
        </p:spPr>
        <p:txBody>
          <a:bodyPr anchor="t"/>
          <a:lstStyle>
            <a:lvl1pPr algn="l">
              <a:defRPr sz="3300" b="1" cap="all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1700"/>
            </a:lvl1pPr>
            <a:lvl2pPr marL="380895" indent="0">
              <a:buNone/>
              <a:defRPr sz="1500"/>
            </a:lvl2pPr>
            <a:lvl3pPr marL="761790" indent="0">
              <a:buNone/>
              <a:defRPr sz="1300"/>
            </a:lvl3pPr>
            <a:lvl4pPr marL="1142683" indent="0">
              <a:buNone/>
              <a:defRPr sz="1200"/>
            </a:lvl4pPr>
            <a:lvl5pPr marL="1523573" indent="0">
              <a:buNone/>
              <a:defRPr sz="1200"/>
            </a:lvl5pPr>
            <a:lvl6pPr marL="1904467" indent="0">
              <a:buNone/>
              <a:defRPr sz="1200"/>
            </a:lvl6pPr>
            <a:lvl7pPr marL="2285362" indent="0">
              <a:buNone/>
              <a:defRPr sz="1200"/>
            </a:lvl7pPr>
            <a:lvl8pPr marL="2666253" indent="0">
              <a:buNone/>
              <a:defRPr sz="1200"/>
            </a:lvl8pPr>
            <a:lvl9pPr marL="3047146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6638925" y="4537472"/>
            <a:ext cx="2133600" cy="154782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6118DC-F0C3-4C61-9EEA-2C495CD045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3375" y="889398"/>
            <a:ext cx="4157663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889398"/>
            <a:ext cx="4157662" cy="3519488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5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548F6-AAA9-4A8D-A869-511B3DFE32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7"/>
            <a:ext cx="4040188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380895" indent="0">
              <a:buNone/>
              <a:defRPr sz="1700" b="1"/>
            </a:lvl2pPr>
            <a:lvl3pPr marL="761790" indent="0">
              <a:buNone/>
              <a:defRPr sz="1500" b="1"/>
            </a:lvl3pPr>
            <a:lvl4pPr marL="1142683" indent="0">
              <a:buNone/>
              <a:defRPr sz="1300" b="1"/>
            </a:lvl4pPr>
            <a:lvl5pPr marL="1523573" indent="0">
              <a:buNone/>
              <a:defRPr sz="1300" b="1"/>
            </a:lvl5pPr>
            <a:lvl6pPr marL="1904467" indent="0">
              <a:buNone/>
              <a:defRPr sz="1300" b="1"/>
            </a:lvl6pPr>
            <a:lvl7pPr marL="2285362" indent="0">
              <a:buNone/>
              <a:defRPr sz="1300" b="1"/>
            </a:lvl7pPr>
            <a:lvl8pPr marL="2666253" indent="0">
              <a:buNone/>
              <a:defRPr sz="1300" b="1"/>
            </a:lvl8pPr>
            <a:lvl9pPr marL="3047146" indent="0">
              <a:buNone/>
              <a:defRPr sz="1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631157"/>
            <a:ext cx="4041775" cy="2963466"/>
          </a:xfr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rtl="0" eaLnBrk="0" fontAlgn="base" hangingPunct="0">
              <a:spcAft>
                <a:spcPct val="0"/>
              </a:spcAft>
              <a:defRPr lang="en-US" sz="17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rtl="0" eaLnBrk="0" fontAlgn="base" hangingPunct="0">
              <a:spcAft>
                <a:spcPct val="0"/>
              </a:spcAft>
              <a:defRPr lang="en-US"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C35C9-3222-4444-B33E-8AB075BE83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C52F08-588C-488E-A5AB-DF69250DE8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3" y="4743450"/>
            <a:ext cx="8804275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1910" y="4743450"/>
            <a:ext cx="8740140" cy="3429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6179" tIns="38088" rIns="76179" bIns="38088" rtlCol="0" anchor="ctr"/>
          <a:lstStyle/>
          <a:p>
            <a:pPr algn="ctr"/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31775" y="107163"/>
            <a:ext cx="8458200" cy="61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33378" y="794149"/>
            <a:ext cx="8467725" cy="370165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642100" y="4537472"/>
            <a:ext cx="2133600" cy="154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76179" tIns="38088" rIns="76179" bIns="38088" numCol="1" anchor="t" anchorCtr="0" compatLnSpc="1">
            <a:prstTxWarp prst="textNoShape">
              <a:avLst/>
            </a:prstTxWarp>
          </a:bodyPr>
          <a:lstStyle>
            <a:lvl1pPr algn="r">
              <a:defRPr sz="700"/>
            </a:lvl1pPr>
          </a:lstStyle>
          <a:p>
            <a:pPr>
              <a:defRPr/>
            </a:pPr>
            <a:fld id="{B6C70261-DCF8-4A97-9502-E8EEF2364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0" y="4706938"/>
            <a:ext cx="8826500" cy="388620"/>
            <a:chOff x="0" y="6321425"/>
            <a:chExt cx="10591800" cy="466344"/>
          </a:xfrm>
        </p:grpSpPr>
        <p:sp>
          <p:nvSpPr>
            <p:cNvPr id="18" name="Rectangle 17"/>
            <p:cNvSpPr/>
            <p:nvPr userDrawn="1"/>
          </p:nvSpPr>
          <p:spPr>
            <a:xfrm>
              <a:off x="0" y="6321425"/>
              <a:ext cx="10591800" cy="466344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rgbClr val="AAAA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2" name="Picture 27" descr="ti_logo_powerpoint_1_line.png"/>
            <p:cNvPicPr>
              <a:picLocks noChangeAspect="1"/>
            </p:cNvPicPr>
            <p:nvPr userDrawn="1"/>
          </p:nvPicPr>
          <p:blipFill>
            <a:blip r:embed="rId16" cstate="print"/>
            <a:srcRect/>
            <a:stretch>
              <a:fillRect/>
            </a:stretch>
          </p:blipFill>
          <p:spPr bwMode="auto">
            <a:xfrm>
              <a:off x="8593138" y="6440488"/>
              <a:ext cx="1874837" cy="231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2pPr>
      <a:lvl3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3pPr>
      <a:lvl4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4pPr>
      <a:lvl5pPr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chemeClr val="tx2"/>
          </a:solidFill>
          <a:latin typeface="Arial" charset="0"/>
        </a:defRPr>
      </a:lvl5pPr>
      <a:lvl6pPr marL="380895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6pPr>
      <a:lvl7pPr marL="761790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7pPr>
      <a:lvl8pPr marL="114268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8pPr>
      <a:lvl9pPr marL="1523573" algn="l" rtl="0" eaLnBrk="1" fontAlgn="base" hangingPunct="1">
        <a:lnSpc>
          <a:spcPct val="85000"/>
        </a:lnSpc>
        <a:spcBef>
          <a:spcPct val="0"/>
        </a:spcBef>
        <a:spcAft>
          <a:spcPct val="0"/>
        </a:spcAft>
        <a:defRPr sz="2700" b="1">
          <a:solidFill>
            <a:srgbClr val="FF0000"/>
          </a:solidFill>
          <a:latin typeface="Arial" charset="0"/>
        </a:defRPr>
      </a:lvl9pPr>
    </p:titleStyle>
    <p:bodyStyle>
      <a:lvl1pPr marL="189124" indent="-189124" algn="l" rtl="0" eaLnBrk="1" fontAlgn="base" hangingPunct="1">
        <a:spcBef>
          <a:spcPts val="667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78763" indent="-194416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2pPr>
      <a:lvl3pPr marL="711530" indent="-137548" algn="l" rtl="0" eaLnBrk="1" fontAlgn="base" hangingPunct="1">
        <a:spcBef>
          <a:spcPct val="15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001168" indent="-194416" algn="l" rtl="0" eaLnBrk="1" fontAlgn="base" hangingPunct="1">
        <a:spcBef>
          <a:spcPct val="5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240546" indent="-144163" algn="l" rtl="0" eaLnBrk="1" fontAlgn="base" hangingPunct="1">
        <a:spcBef>
          <a:spcPct val="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1621441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002336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2383230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2764124" indent="-144163" algn="l" rtl="0" eaLnBrk="1" fontAlgn="base" hangingPunct="1">
        <a:spcBef>
          <a:spcPct val="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895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790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68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57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467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362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253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146" algn="l" defTabSz="76179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TPS63050 startup</a:t>
            </a:r>
            <a:endParaRPr lang="en-US" dirty="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22773B-7332-4E92-84CF-34A277FF245B}" type="slidenum">
              <a:rPr lang="en-US" smtClean="0"/>
              <a:pPr/>
              <a:t>1</a:t>
            </a:fld>
            <a:endParaRPr lang="en-US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357" y="487212"/>
            <a:ext cx="7447631" cy="43105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_Standard_PowerPoint_16x9-v7">
  <a:themeElements>
    <a:clrScheme name="Custom 1">
      <a:dk1>
        <a:srgbClr val="000000"/>
      </a:dk1>
      <a:lt1>
        <a:srgbClr val="FFFFFF"/>
      </a:lt1>
      <a:dk2>
        <a:srgbClr val="DE0000"/>
      </a:dk2>
      <a:lt2>
        <a:srgbClr val="808080"/>
      </a:lt2>
      <a:accent1>
        <a:srgbClr val="DE0000"/>
      </a:accent1>
      <a:accent2>
        <a:srgbClr val="A4A4A4"/>
      </a:accent2>
      <a:accent3>
        <a:srgbClr val="117788"/>
      </a:accent3>
      <a:accent4>
        <a:srgbClr val="404040"/>
      </a:accent4>
      <a:accent5>
        <a:srgbClr val="4ABED4"/>
      </a:accent5>
      <a:accent6>
        <a:srgbClr val="7F7F7F"/>
      </a:accent6>
      <a:hlink>
        <a:srgbClr val="DE0000"/>
      </a:hlink>
      <a:folHlink>
        <a:srgbClr val="AAAAAA"/>
      </a:folHlink>
    </a:clrScheme>
    <a:fontScheme name="FinalPowerpoi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FinalPowerpoint 1">
        <a:dk1>
          <a:srgbClr val="000000"/>
        </a:dk1>
        <a:lt1>
          <a:srgbClr val="FFFFFF"/>
        </a:lt1>
        <a:dk2>
          <a:srgbClr val="FF0000"/>
        </a:dk2>
        <a:lt2>
          <a:srgbClr val="808080"/>
        </a:lt2>
        <a:accent1>
          <a:srgbClr val="AAAAAA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D2D2D2"/>
        </a:accent5>
        <a:accent6>
          <a:srgbClr val="000000"/>
        </a:accent6>
        <a:hlink>
          <a:srgbClr val="FF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inalPowerpoint 2">
        <a:dk1>
          <a:srgbClr val="AAAAAA"/>
        </a:dk1>
        <a:lt1>
          <a:srgbClr val="FFFFFF"/>
        </a:lt1>
        <a:dk2>
          <a:srgbClr val="000000"/>
        </a:dk2>
        <a:lt2>
          <a:srgbClr val="FFFFFF"/>
        </a:lt2>
        <a:accent1>
          <a:srgbClr val="AAAAAA"/>
        </a:accent1>
        <a:accent2>
          <a:srgbClr val="FFFFFF"/>
        </a:accent2>
        <a:accent3>
          <a:srgbClr val="AAAAAA"/>
        </a:accent3>
        <a:accent4>
          <a:srgbClr val="DADADA"/>
        </a:accent4>
        <a:accent5>
          <a:srgbClr val="D2D2D2"/>
        </a:accent5>
        <a:accent6>
          <a:srgbClr val="E7E7E7"/>
        </a:accent6>
        <a:hlink>
          <a:srgbClr val="AAAAAA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3">
        <a:dk1>
          <a:srgbClr val="808080"/>
        </a:dk1>
        <a:lt1>
          <a:srgbClr val="FFFFFF"/>
        </a:lt1>
        <a:dk2>
          <a:srgbClr val="AAAAAA"/>
        </a:dk2>
        <a:lt2>
          <a:srgbClr val="000000"/>
        </a:lt2>
        <a:accent1>
          <a:srgbClr val="000000"/>
        </a:accent1>
        <a:accent2>
          <a:srgbClr val="AAAAAA"/>
        </a:accent2>
        <a:accent3>
          <a:srgbClr val="D2D2D2"/>
        </a:accent3>
        <a:accent4>
          <a:srgbClr val="DADADA"/>
        </a:accent4>
        <a:accent5>
          <a:srgbClr val="AAAAAA"/>
        </a:accent5>
        <a:accent6>
          <a:srgbClr val="9A9A9A"/>
        </a:accent6>
        <a:hlink>
          <a:srgbClr val="FF0000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inalPowerpoint 4">
        <a:dk1>
          <a:srgbClr val="000000"/>
        </a:dk1>
        <a:lt1>
          <a:srgbClr val="FF0000"/>
        </a:lt1>
        <a:dk2>
          <a:srgbClr val="FFFFFF"/>
        </a:dk2>
        <a:lt2>
          <a:srgbClr val="000000"/>
        </a:lt2>
        <a:accent1>
          <a:srgbClr val="AAAAAA"/>
        </a:accent1>
        <a:accent2>
          <a:srgbClr val="FFFFFF"/>
        </a:accent2>
        <a:accent3>
          <a:srgbClr val="FFAAAA"/>
        </a:accent3>
        <a:accent4>
          <a:srgbClr val="000000"/>
        </a:accent4>
        <a:accent5>
          <a:srgbClr val="D2D2D2"/>
        </a:accent5>
        <a:accent6>
          <a:srgbClr val="E7E7E7"/>
        </a:accent6>
        <a:hlink>
          <a:srgbClr val="000000"/>
        </a:hlink>
        <a:folHlink>
          <a:srgbClr val="AAAA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TI_Standard_PowerPoint_16x9-v7</Template>
  <TotalTime>1</TotalTime>
  <Words>3</Words>
  <Application>Microsoft Office PowerPoint</Application>
  <PresentationFormat>On-screen Show (16:9)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TI_Standard_PowerPoint_16x9-v7</vt:lpstr>
      <vt:lpstr>TPS63050 startup</vt:lpstr>
    </vt:vector>
  </TitlesOfParts>
  <Company>Texas Instruments Incorporated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TPS63050 startup</dc:title>
  <dc:creator>Brigitte Hauke</dc:creator>
  <cp:lastModifiedBy>Brigitte Hauke</cp:lastModifiedBy>
  <cp:revision>1</cp:revision>
  <dcterms:created xsi:type="dcterms:W3CDTF">2020-10-09T07:31:55Z</dcterms:created>
  <dcterms:modified xsi:type="dcterms:W3CDTF">2020-10-09T07:33:09Z</dcterms:modified>
</cp:coreProperties>
</file>