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94598" autoAdjust="0"/>
  </p:normalViewPr>
  <p:slideViewPr>
    <p:cSldViewPr snapToGrid="0">
      <p:cViewPr varScale="1">
        <p:scale>
          <a:sx n="151" d="100"/>
          <a:sy n="151" d="100"/>
        </p:scale>
        <p:origin x="-204" y="-84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TPS63050 startup</a:t>
            </a: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2773B-7332-4E92-84CF-34A277FF245B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57" y="487212"/>
            <a:ext cx="7447631" cy="4310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_Standard_PowerPoint_16x9-v7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TI_Standard_PowerPoint_16x9-v7</Template>
  <TotalTime>1</TotalTime>
  <Words>3</Words>
  <Application>Microsoft Office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TI_Standard_PowerPoint_16x9-v7</vt:lpstr>
      <vt:lpstr>TPS63050 startup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TPS63050 startup</dc:title>
  <dc:creator>Brigitte Hauke</dc:creator>
  <cp:lastModifiedBy>Brigitte Hauke</cp:lastModifiedBy>
  <cp:revision>1</cp:revision>
  <dcterms:created xsi:type="dcterms:W3CDTF">2020-10-09T07:31:55Z</dcterms:created>
  <dcterms:modified xsi:type="dcterms:W3CDTF">2020-10-09T07:33:09Z</dcterms:modified>
</cp:coreProperties>
</file>