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608" r:id="rId2"/>
    <p:sldId id="590" r:id="rId3"/>
    <p:sldId id="610" r:id="rId4"/>
    <p:sldId id="611" r:id="rId5"/>
  </p:sldIdLst>
  <p:sldSz cx="10972800" cy="61722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Title" id="{3D38D706-10A5-461B-963B-691A7CE5C6ED}">
          <p14:sldIdLst>
            <p14:sldId id="608"/>
          </p14:sldIdLst>
        </p14:section>
        <p14:section name="Test conditon" id="{8BDDB3B8-4483-4070-863B-C55F72BEE573}">
          <p14:sldIdLst>
            <p14:sldId id="590"/>
          </p14:sldIdLst>
        </p14:section>
        <p14:section name="Test results" id="{F1536664-3A7D-4898-99A0-B954FEDD12CC}">
          <p14:sldIdLst>
            <p14:sldId id="610"/>
            <p14:sldId id="611"/>
          </p14:sldIdLst>
        </p14:section>
      </p14:sectionLst>
    </p:ext>
    <p:ext uri="{EFAFB233-063F-42B5-8137-9DF3F51BA10A}">
      <p15:sldGuideLst xmlns:p15="http://schemas.microsoft.com/office/powerpoint/2012/main">
        <p15:guide id="1" orient="horz" pos="1944">
          <p15:clr>
            <a:srgbClr val="A4A3A4"/>
          </p15:clr>
        </p15:guide>
        <p15:guide id="2" pos="3454">
          <p15:clr>
            <a:srgbClr val="A4A3A4"/>
          </p15:clr>
        </p15:guide>
      </p15:sldGuideLst>
    </p:ext>
    <p:ext uri="{2D200454-40CA-4A62-9FC3-DE9A4176ACB9}">
      <p15:notesGuideLst xmlns:p15="http://schemas.microsoft.com/office/powerpoint/2012/main">
        <p15:guide id="1" orient="horz" pos="2928">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hang, Tao" initials="ZT" lastIdx="1" clrIdx="0">
    <p:extLst>
      <p:ext uri="{19B8F6BF-5375-455C-9EA6-DF929625EA0E}">
        <p15:presenceInfo xmlns:p15="http://schemas.microsoft.com/office/powerpoint/2012/main" userId="S-1-5-21-1315882459-817801392-1359842108-13935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CC"/>
    <a:srgbClr val="7CBF33"/>
    <a:srgbClr val="00FF00"/>
    <a:srgbClr val="CC6600"/>
    <a:srgbClr val="CC3399"/>
    <a:srgbClr val="DE0000"/>
    <a:srgbClr val="66FFCC"/>
    <a:srgbClr val="FFC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857" autoAdjust="0"/>
  </p:normalViewPr>
  <p:slideViewPr>
    <p:cSldViewPr snapToGrid="0">
      <p:cViewPr varScale="1">
        <p:scale>
          <a:sx n="75" d="100"/>
          <a:sy n="75" d="100"/>
        </p:scale>
        <p:origin x="612" y="48"/>
      </p:cViewPr>
      <p:guideLst>
        <p:guide orient="horz" pos="1944"/>
        <p:guide pos="3454"/>
      </p:guideLst>
    </p:cSldViewPr>
  </p:slideViewPr>
  <p:outlineViewPr>
    <p:cViewPr>
      <p:scale>
        <a:sx n="33" d="100"/>
        <a:sy n="33" d="100"/>
      </p:scale>
      <p:origin x="0" y="6852"/>
    </p:cViewPr>
  </p:outlineViewPr>
  <p:notesTextViewPr>
    <p:cViewPr>
      <p:scale>
        <a:sx n="100" d="100"/>
        <a:sy n="100" d="100"/>
      </p:scale>
      <p:origin x="0" y="0"/>
    </p:cViewPr>
  </p:notesTextViewPr>
  <p:sorterViewPr>
    <p:cViewPr>
      <p:scale>
        <a:sx n="66" d="100"/>
        <a:sy n="66" d="100"/>
      </p:scale>
      <p:origin x="0" y="3390"/>
    </p:cViewPr>
  </p:sorterViewPr>
  <p:notesViewPr>
    <p:cSldViewPr snapToGrid="0">
      <p:cViewPr>
        <p:scale>
          <a:sx n="110" d="100"/>
          <a:sy n="110" d="100"/>
        </p:scale>
        <p:origin x="-2054" y="-58"/>
      </p:cViewPr>
      <p:guideLst>
        <p:guide orient="horz" pos="2928"/>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1"/>
            <a:ext cx="3037466" cy="464180"/>
          </a:xfrm>
          <a:prstGeom prst="rect">
            <a:avLst/>
          </a:prstGeom>
          <a:noFill/>
          <a:ln w="9525">
            <a:noFill/>
            <a:miter lim="800000"/>
            <a:headEnd/>
            <a:tailEnd/>
          </a:ln>
          <a:effectLst/>
        </p:spPr>
        <p:txBody>
          <a:bodyPr vert="horz" wrap="square" lIns="92279" tIns="46139" rIns="92279" bIns="46139" numCol="1" anchor="t" anchorCtr="0" compatLnSpc="1">
            <a:prstTxWarp prst="textNoShape">
              <a:avLst/>
            </a:prstTxWarp>
          </a:bodyPr>
          <a:lstStyle>
            <a:lvl1pPr>
              <a:defRPr sz="1200"/>
            </a:lvl1pPr>
          </a:lstStyle>
          <a:p>
            <a:pPr>
              <a:defRPr/>
            </a:pPr>
            <a:endParaRPr lang="en-US"/>
          </a:p>
        </p:txBody>
      </p:sp>
      <p:sp>
        <p:nvSpPr>
          <p:cNvPr id="122883" name="Rectangle 3"/>
          <p:cNvSpPr>
            <a:spLocks noGrp="1" noChangeArrowheads="1"/>
          </p:cNvSpPr>
          <p:nvPr>
            <p:ph type="dt" sz="quarter" idx="1"/>
          </p:nvPr>
        </p:nvSpPr>
        <p:spPr bwMode="auto">
          <a:xfrm>
            <a:off x="3971331" y="1"/>
            <a:ext cx="3037465" cy="464180"/>
          </a:xfrm>
          <a:prstGeom prst="rect">
            <a:avLst/>
          </a:prstGeom>
          <a:noFill/>
          <a:ln w="9525">
            <a:noFill/>
            <a:miter lim="800000"/>
            <a:headEnd/>
            <a:tailEnd/>
          </a:ln>
          <a:effectLst/>
        </p:spPr>
        <p:txBody>
          <a:bodyPr vert="horz" wrap="square" lIns="92279" tIns="46139" rIns="92279" bIns="46139" numCol="1" anchor="t" anchorCtr="0" compatLnSpc="1">
            <a:prstTxWarp prst="textNoShape">
              <a:avLst/>
            </a:prstTxWarp>
          </a:bodyPr>
          <a:lstStyle>
            <a:lvl1pPr algn="r">
              <a:defRPr sz="1200"/>
            </a:lvl1pPr>
          </a:lstStyle>
          <a:p>
            <a:pPr>
              <a:defRPr/>
            </a:pPr>
            <a:endParaRPr lang="en-US"/>
          </a:p>
        </p:txBody>
      </p:sp>
      <p:sp>
        <p:nvSpPr>
          <p:cNvPr id="122884" name="Rectangle 4"/>
          <p:cNvSpPr>
            <a:spLocks noGrp="1" noChangeArrowheads="1"/>
          </p:cNvSpPr>
          <p:nvPr>
            <p:ph type="ftr" sz="quarter" idx="2"/>
          </p:nvPr>
        </p:nvSpPr>
        <p:spPr bwMode="auto">
          <a:xfrm>
            <a:off x="0" y="8830621"/>
            <a:ext cx="3037466" cy="464180"/>
          </a:xfrm>
          <a:prstGeom prst="rect">
            <a:avLst/>
          </a:prstGeom>
          <a:noFill/>
          <a:ln w="9525">
            <a:noFill/>
            <a:miter lim="800000"/>
            <a:headEnd/>
            <a:tailEnd/>
          </a:ln>
          <a:effectLst/>
        </p:spPr>
        <p:txBody>
          <a:bodyPr vert="horz" wrap="square" lIns="92279" tIns="46139" rIns="92279" bIns="46139" numCol="1" anchor="b" anchorCtr="0" compatLnSpc="1">
            <a:prstTxWarp prst="textNoShape">
              <a:avLst/>
            </a:prstTxWarp>
          </a:bodyPr>
          <a:lstStyle>
            <a:lvl1pPr>
              <a:defRPr sz="1200"/>
            </a:lvl1pPr>
          </a:lstStyle>
          <a:p>
            <a:pPr>
              <a:defRPr/>
            </a:pPr>
            <a:endParaRPr lang="en-US"/>
          </a:p>
        </p:txBody>
      </p:sp>
      <p:sp>
        <p:nvSpPr>
          <p:cNvPr id="122885" name="Rectangle 5"/>
          <p:cNvSpPr>
            <a:spLocks noGrp="1" noChangeArrowheads="1"/>
          </p:cNvSpPr>
          <p:nvPr>
            <p:ph type="sldNum" sz="quarter" idx="3"/>
          </p:nvPr>
        </p:nvSpPr>
        <p:spPr bwMode="auto">
          <a:xfrm>
            <a:off x="3971331" y="8830621"/>
            <a:ext cx="3037465" cy="464180"/>
          </a:xfrm>
          <a:prstGeom prst="rect">
            <a:avLst/>
          </a:prstGeom>
          <a:noFill/>
          <a:ln w="9525">
            <a:noFill/>
            <a:miter lim="800000"/>
            <a:headEnd/>
            <a:tailEnd/>
          </a:ln>
          <a:effectLst/>
        </p:spPr>
        <p:txBody>
          <a:bodyPr vert="horz" wrap="square" lIns="92279" tIns="46139" rIns="92279" bIns="46139" numCol="1" anchor="b" anchorCtr="0" compatLnSpc="1">
            <a:prstTxWarp prst="textNoShape">
              <a:avLst/>
            </a:prstTxWarp>
          </a:bodyPr>
          <a:lstStyle>
            <a:lvl1pPr algn="r">
              <a:defRPr sz="1200"/>
            </a:lvl1pPr>
          </a:lstStyle>
          <a:p>
            <a:pPr>
              <a:defRPr/>
            </a:pPr>
            <a:fld id="{8D56EAE8-38CB-4EE5-8A34-F5F49B68F2DE}" type="slidenum">
              <a:rPr lang="en-US"/>
              <a:pPr>
                <a:defRPr/>
              </a:pPr>
              <a:t>‹#›</a:t>
            </a:fld>
            <a:endParaRPr lang="en-US"/>
          </a:p>
        </p:txBody>
      </p:sp>
    </p:spTree>
    <p:extLst>
      <p:ext uri="{BB962C8B-B14F-4D97-AF65-F5344CB8AC3E}">
        <p14:creationId xmlns:p14="http://schemas.microsoft.com/office/powerpoint/2010/main" val="38238481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1"/>
            <a:ext cx="3037466" cy="464180"/>
          </a:xfrm>
          <a:prstGeom prst="rect">
            <a:avLst/>
          </a:prstGeom>
          <a:noFill/>
          <a:ln w="9525">
            <a:noFill/>
            <a:miter lim="800000"/>
            <a:headEnd/>
            <a:tailEnd/>
          </a:ln>
          <a:effectLst/>
        </p:spPr>
        <p:txBody>
          <a:bodyPr vert="horz" wrap="square" lIns="92279" tIns="46139" rIns="92279" bIns="46139" numCol="1" anchor="t" anchorCtr="0" compatLnSpc="1">
            <a:prstTxWarp prst="textNoShape">
              <a:avLst/>
            </a:prstTxWarp>
          </a:bodyPr>
          <a:lstStyle>
            <a:lvl1pPr>
              <a:defRPr sz="1200"/>
            </a:lvl1pPr>
          </a:lstStyle>
          <a:p>
            <a:pPr>
              <a:defRPr/>
            </a:pPr>
            <a:endParaRPr lang="en-US"/>
          </a:p>
        </p:txBody>
      </p:sp>
      <p:sp>
        <p:nvSpPr>
          <p:cNvPr id="121859" name="Rectangle 3"/>
          <p:cNvSpPr>
            <a:spLocks noGrp="1" noChangeArrowheads="1"/>
          </p:cNvSpPr>
          <p:nvPr>
            <p:ph type="dt" idx="1"/>
          </p:nvPr>
        </p:nvSpPr>
        <p:spPr bwMode="auto">
          <a:xfrm>
            <a:off x="3971331" y="1"/>
            <a:ext cx="3037465" cy="464180"/>
          </a:xfrm>
          <a:prstGeom prst="rect">
            <a:avLst/>
          </a:prstGeom>
          <a:noFill/>
          <a:ln w="9525">
            <a:noFill/>
            <a:miter lim="800000"/>
            <a:headEnd/>
            <a:tailEnd/>
          </a:ln>
          <a:effectLst/>
        </p:spPr>
        <p:txBody>
          <a:bodyPr vert="horz" wrap="square" lIns="92279" tIns="46139" rIns="92279" bIns="46139" numCol="1" anchor="t" anchorCtr="0" compatLnSpc="1">
            <a:prstTxWarp prst="textNoShape">
              <a:avLst/>
            </a:prstTxWarp>
          </a:bodyPr>
          <a:lstStyle>
            <a:lvl1pPr algn="r">
              <a:defRPr sz="12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406400" y="696913"/>
            <a:ext cx="6197600" cy="3486150"/>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701202" y="4416111"/>
            <a:ext cx="5607998" cy="4182420"/>
          </a:xfrm>
          <a:prstGeom prst="rect">
            <a:avLst/>
          </a:prstGeom>
          <a:noFill/>
          <a:ln w="9525">
            <a:noFill/>
            <a:miter lim="800000"/>
            <a:headEnd/>
            <a:tailEnd/>
          </a:ln>
          <a:effectLst/>
        </p:spPr>
        <p:txBody>
          <a:bodyPr vert="horz" wrap="square" lIns="92279" tIns="46139" rIns="92279" bIns="4613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1862" name="Rectangle 6"/>
          <p:cNvSpPr>
            <a:spLocks noGrp="1" noChangeArrowheads="1"/>
          </p:cNvSpPr>
          <p:nvPr>
            <p:ph type="ftr" sz="quarter" idx="4"/>
          </p:nvPr>
        </p:nvSpPr>
        <p:spPr bwMode="auto">
          <a:xfrm>
            <a:off x="0" y="8830621"/>
            <a:ext cx="3037466" cy="464180"/>
          </a:xfrm>
          <a:prstGeom prst="rect">
            <a:avLst/>
          </a:prstGeom>
          <a:noFill/>
          <a:ln w="9525">
            <a:noFill/>
            <a:miter lim="800000"/>
            <a:headEnd/>
            <a:tailEnd/>
          </a:ln>
          <a:effectLst/>
        </p:spPr>
        <p:txBody>
          <a:bodyPr vert="horz" wrap="square" lIns="92279" tIns="46139" rIns="92279" bIns="46139" numCol="1" anchor="b" anchorCtr="0" compatLnSpc="1">
            <a:prstTxWarp prst="textNoShape">
              <a:avLst/>
            </a:prstTxWarp>
          </a:bodyPr>
          <a:lstStyle>
            <a:lvl1pPr>
              <a:defRPr sz="1200"/>
            </a:lvl1pPr>
          </a:lstStyle>
          <a:p>
            <a:pPr>
              <a:defRPr/>
            </a:pPr>
            <a:endParaRPr lang="en-US"/>
          </a:p>
        </p:txBody>
      </p:sp>
      <p:sp>
        <p:nvSpPr>
          <p:cNvPr id="121863" name="Rectangle 7"/>
          <p:cNvSpPr>
            <a:spLocks noGrp="1" noChangeArrowheads="1"/>
          </p:cNvSpPr>
          <p:nvPr>
            <p:ph type="sldNum" sz="quarter" idx="5"/>
          </p:nvPr>
        </p:nvSpPr>
        <p:spPr bwMode="auto">
          <a:xfrm>
            <a:off x="3971331" y="8830621"/>
            <a:ext cx="3037465" cy="464180"/>
          </a:xfrm>
          <a:prstGeom prst="rect">
            <a:avLst/>
          </a:prstGeom>
          <a:noFill/>
          <a:ln w="9525">
            <a:noFill/>
            <a:miter lim="800000"/>
            <a:headEnd/>
            <a:tailEnd/>
          </a:ln>
          <a:effectLst/>
        </p:spPr>
        <p:txBody>
          <a:bodyPr vert="horz" wrap="square" lIns="92279" tIns="46139" rIns="92279" bIns="46139" numCol="1" anchor="b" anchorCtr="0" compatLnSpc="1">
            <a:prstTxWarp prst="textNoShape">
              <a:avLst/>
            </a:prstTxWarp>
          </a:bodyPr>
          <a:lstStyle>
            <a:lvl1pPr algn="r">
              <a:defRPr sz="1200"/>
            </a:lvl1pPr>
          </a:lstStyle>
          <a:p>
            <a:pPr>
              <a:defRPr/>
            </a:pPr>
            <a:fld id="{BED2394B-E06C-4DC9-BCC2-551C3DED9AAD}" type="slidenum">
              <a:rPr lang="en-US"/>
              <a:pPr>
                <a:defRPr/>
              </a:pPr>
              <a:t>‹#›</a:t>
            </a:fld>
            <a:endParaRPr lang="en-US"/>
          </a:p>
        </p:txBody>
      </p:sp>
    </p:spTree>
    <p:extLst>
      <p:ext uri="{BB962C8B-B14F-4D97-AF65-F5344CB8AC3E}">
        <p14:creationId xmlns:p14="http://schemas.microsoft.com/office/powerpoint/2010/main" val="31936020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ED2394B-E06C-4DC9-BCC2-551C3DED9AAD}" type="slidenum">
              <a:rPr lang="en-US" smtClean="0">
                <a:solidFill>
                  <a:prstClr val="black"/>
                </a:solidFill>
              </a:rPr>
              <a:pPr>
                <a:defRPr/>
              </a:pPr>
              <a:t>1</a:t>
            </a:fld>
            <a:endParaRPr lang="en-US">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When studying a converter schematic prior to PCB layout, it’s often convenient to highlight the high current traces, the high dv/</a:t>
            </a:r>
            <a:r>
              <a:rPr lang="en-US" sz="1200" kern="1200" dirty="0" err="1">
                <a:solidFill>
                  <a:schemeClr val="tx1"/>
                </a:solidFill>
                <a:effectLst/>
                <a:latin typeface="Arial" charset="0"/>
                <a:ea typeface="+mn-ea"/>
                <a:cs typeface="+mn-cs"/>
              </a:rPr>
              <a:t>dt</a:t>
            </a:r>
            <a:r>
              <a:rPr lang="en-US" sz="1200" kern="1200" dirty="0">
                <a:solidFill>
                  <a:schemeClr val="tx1"/>
                </a:solidFill>
                <a:effectLst/>
                <a:latin typeface="Arial" charset="0"/>
                <a:ea typeface="+mn-ea"/>
                <a:cs typeface="+mn-cs"/>
              </a:rPr>
              <a:t> circuit nodes, and the noise-sensitive nets as shown in this</a:t>
            </a:r>
            <a:r>
              <a:rPr lang="en-US" sz="1200" kern="1200" baseline="0" dirty="0">
                <a:solidFill>
                  <a:schemeClr val="tx1"/>
                </a:solidFill>
                <a:effectLst/>
                <a:latin typeface="Arial" charset="0"/>
                <a:ea typeface="+mn-ea"/>
                <a:cs typeface="+mn-cs"/>
              </a:rPr>
              <a:t> slide</a:t>
            </a:r>
            <a:r>
              <a:rPr lang="en-US" sz="1200" kern="1200" dirty="0">
                <a:solidFill>
                  <a:schemeClr val="tx1"/>
                </a:solidFill>
                <a:effectLst/>
                <a:latin typeface="Arial" charset="0"/>
                <a:ea typeface="+mn-ea"/>
                <a:cs typeface="+mn-cs"/>
              </a:rPr>
              <a:t>. This example shows a voltage-mode </a:t>
            </a:r>
            <a:r>
              <a:rPr lang="en-US" sz="1200" kern="1200" baseline="0" dirty="0">
                <a:solidFill>
                  <a:schemeClr val="tx1"/>
                </a:solidFill>
                <a:effectLst/>
                <a:latin typeface="Arial" charset="0"/>
                <a:ea typeface="+mn-ea"/>
                <a:cs typeface="+mn-cs"/>
              </a:rPr>
              <a:t>controlled regulator</a:t>
            </a:r>
            <a:r>
              <a:rPr lang="en-US" sz="1200" kern="1200" dirty="0">
                <a:solidFill>
                  <a:schemeClr val="tx1"/>
                </a:solidFill>
                <a:effectLst/>
                <a:latin typeface="Arial" charset="0"/>
                <a:ea typeface="+mn-ea"/>
                <a:cs typeface="+mn-cs"/>
              </a:rPr>
              <a:t> intended for noise-sensitive communications applications that uses TI’s </a:t>
            </a:r>
            <a:r>
              <a:rPr lang="en-US" sz="1200" b="1" kern="1200" dirty="0">
                <a:solidFill>
                  <a:schemeClr val="tx1"/>
                </a:solidFill>
                <a:effectLst/>
                <a:latin typeface="Arial" charset="0"/>
                <a:ea typeface="+mn-ea"/>
                <a:cs typeface="+mn-cs"/>
              </a:rPr>
              <a:t>LM5145</a:t>
            </a:r>
            <a:r>
              <a:rPr lang="en-US" sz="1200" kern="1200" dirty="0">
                <a:solidFill>
                  <a:schemeClr val="tx1"/>
                </a:solidFill>
                <a:effectLst/>
                <a:latin typeface="Arial" charset="0"/>
                <a:ea typeface="+mn-ea"/>
                <a:cs typeface="+mn-cs"/>
              </a:rPr>
              <a:t> 100V synchronous buck controller.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Various noise reduction features integrated in the LM5145 include external clock synchronization, internal oscillator. Pulse skipping at light loads is inhibited during synchronization or when the SYNCIN pin is pulled low to reduce noise and RF interference. For added reliability, the LM5145 is rated for negative SW and gate drive transients of -5V up to 20ns duration.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BED2394B-E06C-4DC9-BCC2-551C3DED9AAD}" type="slidenum">
              <a:rPr lang="en-US" smtClean="0"/>
              <a:pPr>
                <a:defRPr/>
              </a:pPr>
              <a:t>2</a:t>
            </a:fld>
            <a:endParaRPr lang="en-US"/>
          </a:p>
        </p:txBody>
      </p:sp>
    </p:spTree>
    <p:extLst>
      <p:ext uri="{BB962C8B-B14F-4D97-AF65-F5344CB8AC3E}">
        <p14:creationId xmlns:p14="http://schemas.microsoft.com/office/powerpoint/2010/main" val="26856489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When studying a converter schematic prior to PCB layout, it’s often convenient to highlight the high current traces, the high dv/</a:t>
            </a:r>
            <a:r>
              <a:rPr lang="en-US" sz="1200" kern="1200" dirty="0" err="1">
                <a:solidFill>
                  <a:schemeClr val="tx1"/>
                </a:solidFill>
                <a:effectLst/>
                <a:latin typeface="Arial" charset="0"/>
                <a:ea typeface="+mn-ea"/>
                <a:cs typeface="+mn-cs"/>
              </a:rPr>
              <a:t>dt</a:t>
            </a:r>
            <a:r>
              <a:rPr lang="en-US" sz="1200" kern="1200" dirty="0">
                <a:solidFill>
                  <a:schemeClr val="tx1"/>
                </a:solidFill>
                <a:effectLst/>
                <a:latin typeface="Arial" charset="0"/>
                <a:ea typeface="+mn-ea"/>
                <a:cs typeface="+mn-cs"/>
              </a:rPr>
              <a:t> circuit nodes, and the noise-sensitive nets as shown in this</a:t>
            </a:r>
            <a:r>
              <a:rPr lang="en-US" sz="1200" kern="1200" baseline="0" dirty="0">
                <a:solidFill>
                  <a:schemeClr val="tx1"/>
                </a:solidFill>
                <a:effectLst/>
                <a:latin typeface="Arial" charset="0"/>
                <a:ea typeface="+mn-ea"/>
                <a:cs typeface="+mn-cs"/>
              </a:rPr>
              <a:t> slide</a:t>
            </a:r>
            <a:r>
              <a:rPr lang="en-US" sz="1200" kern="1200" dirty="0">
                <a:solidFill>
                  <a:schemeClr val="tx1"/>
                </a:solidFill>
                <a:effectLst/>
                <a:latin typeface="Arial" charset="0"/>
                <a:ea typeface="+mn-ea"/>
                <a:cs typeface="+mn-cs"/>
              </a:rPr>
              <a:t>. This example shows a voltage-mode </a:t>
            </a:r>
            <a:r>
              <a:rPr lang="en-US" sz="1200" kern="1200" baseline="0" dirty="0">
                <a:solidFill>
                  <a:schemeClr val="tx1"/>
                </a:solidFill>
                <a:effectLst/>
                <a:latin typeface="Arial" charset="0"/>
                <a:ea typeface="+mn-ea"/>
                <a:cs typeface="+mn-cs"/>
              </a:rPr>
              <a:t>controlled regulator</a:t>
            </a:r>
            <a:r>
              <a:rPr lang="en-US" sz="1200" kern="1200" dirty="0">
                <a:solidFill>
                  <a:schemeClr val="tx1"/>
                </a:solidFill>
                <a:effectLst/>
                <a:latin typeface="Arial" charset="0"/>
                <a:ea typeface="+mn-ea"/>
                <a:cs typeface="+mn-cs"/>
              </a:rPr>
              <a:t> intended for noise-sensitive communications applications that uses TI’s </a:t>
            </a:r>
            <a:r>
              <a:rPr lang="en-US" sz="1200" b="1" kern="1200" dirty="0">
                <a:solidFill>
                  <a:schemeClr val="tx1"/>
                </a:solidFill>
                <a:effectLst/>
                <a:latin typeface="Arial" charset="0"/>
                <a:ea typeface="+mn-ea"/>
                <a:cs typeface="+mn-cs"/>
              </a:rPr>
              <a:t>LM5145</a:t>
            </a:r>
            <a:r>
              <a:rPr lang="en-US" sz="1200" kern="1200" dirty="0">
                <a:solidFill>
                  <a:schemeClr val="tx1"/>
                </a:solidFill>
                <a:effectLst/>
                <a:latin typeface="Arial" charset="0"/>
                <a:ea typeface="+mn-ea"/>
                <a:cs typeface="+mn-cs"/>
              </a:rPr>
              <a:t> 100V synchronous buck controller.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Various noise reduction features integrated in the LM5145 include external clock synchronization, internal oscillator. Pulse skipping at light loads is inhibited during synchronization or when the SYNCIN pin is pulled low to reduce noise and RF interference. For added reliability, the LM5145 is rated for negative SW and gate drive transients of -5V up to 20ns duration.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BED2394B-E06C-4DC9-BCC2-551C3DED9AAD}" type="slidenum">
              <a:rPr lang="en-US" smtClean="0"/>
              <a:pPr>
                <a:defRPr/>
              </a:pPr>
              <a:t>3</a:t>
            </a:fld>
            <a:endParaRPr lang="en-US"/>
          </a:p>
        </p:txBody>
      </p:sp>
    </p:spTree>
    <p:extLst>
      <p:ext uri="{BB962C8B-B14F-4D97-AF65-F5344CB8AC3E}">
        <p14:creationId xmlns:p14="http://schemas.microsoft.com/office/powerpoint/2010/main" val="23836703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When studying a converter schematic prior to PCB layout, it’s often convenient to highlight the high current traces, the high dv/</a:t>
            </a:r>
            <a:r>
              <a:rPr lang="en-US" sz="1200" kern="1200" dirty="0" err="1">
                <a:solidFill>
                  <a:schemeClr val="tx1"/>
                </a:solidFill>
                <a:effectLst/>
                <a:latin typeface="Arial" charset="0"/>
                <a:ea typeface="+mn-ea"/>
                <a:cs typeface="+mn-cs"/>
              </a:rPr>
              <a:t>dt</a:t>
            </a:r>
            <a:r>
              <a:rPr lang="en-US" sz="1200" kern="1200" dirty="0">
                <a:solidFill>
                  <a:schemeClr val="tx1"/>
                </a:solidFill>
                <a:effectLst/>
                <a:latin typeface="Arial" charset="0"/>
                <a:ea typeface="+mn-ea"/>
                <a:cs typeface="+mn-cs"/>
              </a:rPr>
              <a:t> circuit nodes, and the noise-sensitive nets as shown in this</a:t>
            </a:r>
            <a:r>
              <a:rPr lang="en-US" sz="1200" kern="1200" baseline="0" dirty="0">
                <a:solidFill>
                  <a:schemeClr val="tx1"/>
                </a:solidFill>
                <a:effectLst/>
                <a:latin typeface="Arial" charset="0"/>
                <a:ea typeface="+mn-ea"/>
                <a:cs typeface="+mn-cs"/>
              </a:rPr>
              <a:t> slide</a:t>
            </a:r>
            <a:r>
              <a:rPr lang="en-US" sz="1200" kern="1200" dirty="0">
                <a:solidFill>
                  <a:schemeClr val="tx1"/>
                </a:solidFill>
                <a:effectLst/>
                <a:latin typeface="Arial" charset="0"/>
                <a:ea typeface="+mn-ea"/>
                <a:cs typeface="+mn-cs"/>
              </a:rPr>
              <a:t>. This example shows a voltage-mode </a:t>
            </a:r>
            <a:r>
              <a:rPr lang="en-US" sz="1200" kern="1200" baseline="0" dirty="0">
                <a:solidFill>
                  <a:schemeClr val="tx1"/>
                </a:solidFill>
                <a:effectLst/>
                <a:latin typeface="Arial" charset="0"/>
                <a:ea typeface="+mn-ea"/>
                <a:cs typeface="+mn-cs"/>
              </a:rPr>
              <a:t>controlled regulator</a:t>
            </a:r>
            <a:r>
              <a:rPr lang="en-US" sz="1200" kern="1200" dirty="0">
                <a:solidFill>
                  <a:schemeClr val="tx1"/>
                </a:solidFill>
                <a:effectLst/>
                <a:latin typeface="Arial" charset="0"/>
                <a:ea typeface="+mn-ea"/>
                <a:cs typeface="+mn-cs"/>
              </a:rPr>
              <a:t> intended for noise-sensitive communications applications that uses TI’s </a:t>
            </a:r>
            <a:r>
              <a:rPr lang="en-US" sz="1200" b="1" kern="1200" dirty="0">
                <a:solidFill>
                  <a:schemeClr val="tx1"/>
                </a:solidFill>
                <a:effectLst/>
                <a:latin typeface="Arial" charset="0"/>
                <a:ea typeface="+mn-ea"/>
                <a:cs typeface="+mn-cs"/>
              </a:rPr>
              <a:t>LM5145</a:t>
            </a:r>
            <a:r>
              <a:rPr lang="en-US" sz="1200" kern="1200" dirty="0">
                <a:solidFill>
                  <a:schemeClr val="tx1"/>
                </a:solidFill>
                <a:effectLst/>
                <a:latin typeface="Arial" charset="0"/>
                <a:ea typeface="+mn-ea"/>
                <a:cs typeface="+mn-cs"/>
              </a:rPr>
              <a:t> 100V synchronous buck controller.</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Arial" charset="0"/>
                <a:ea typeface="+mn-ea"/>
                <a:cs typeface="+mn-cs"/>
              </a:rPr>
              <a:t>Various noise reduction features integrated in the LM5145 include external clock synchronization, internal oscillator. Pulse skipping at light loads is inhibited during synchronization or when the SYNCIN pin is pulled low to reduce noise and RF interference. For added reliability, the LM5145 is rated for negative SW and gate drive transients of -5V up to 20ns duration.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Arial" charset="0"/>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BED2394B-E06C-4DC9-BCC2-551C3DED9AAD}" type="slidenum">
              <a:rPr lang="en-US" smtClean="0"/>
              <a:pPr>
                <a:defRPr/>
              </a:pPr>
              <a:t>4</a:t>
            </a:fld>
            <a:endParaRPr lang="en-US"/>
          </a:p>
        </p:txBody>
      </p:sp>
    </p:spTree>
    <p:extLst>
      <p:ext uri="{BB962C8B-B14F-4D97-AF65-F5344CB8AC3E}">
        <p14:creationId xmlns:p14="http://schemas.microsoft.com/office/powerpoint/2010/main" val="2374568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411480" y="1748790"/>
            <a:ext cx="10149840" cy="1323023"/>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411480" y="3328987"/>
            <a:ext cx="10149840" cy="1337310"/>
          </a:xfrm>
          <a:ln/>
        </p:spPr>
        <p:txBody>
          <a:bodyPr/>
          <a:lstStyle>
            <a:lvl1pPr marL="0" indent="0">
              <a:buFontTx/>
              <a:buNone/>
              <a:defRPr b="1"/>
            </a:lvl1pPr>
          </a:lstStyle>
          <a:p>
            <a:r>
              <a:rPr lang="en-US"/>
              <a:t>Click to edit Master subtitle style</a:t>
            </a:r>
          </a:p>
        </p:txBody>
      </p:sp>
      <p:sp>
        <p:nvSpPr>
          <p:cNvPr id="7" name="Rectangle 24"/>
          <p:cNvSpPr>
            <a:spLocks noGrp="1" noChangeArrowheads="1"/>
          </p:cNvSpPr>
          <p:nvPr>
            <p:ph type="sldNum" sz="quarter" idx="10"/>
          </p:nvPr>
        </p:nvSpPr>
        <p:spPr>
          <a:xfrm>
            <a:off x="7970520" y="5434965"/>
            <a:ext cx="2560320" cy="185738"/>
          </a:xfrm>
        </p:spPr>
        <p:txBody>
          <a:bodyPr/>
          <a:lstStyle>
            <a:lvl1pPr>
              <a:defRPr/>
            </a:lvl1pPr>
          </a:lstStyle>
          <a:p>
            <a:pPr>
              <a:defRPr/>
            </a:pPr>
            <a:fld id="{03BA23CF-AA30-4A18-B744-605C3E9DBF0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D430B41-3034-4777-B6DE-71856D985697}"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8640" y="245745"/>
            <a:ext cx="3609976" cy="1045845"/>
          </a:xfrm>
        </p:spPr>
        <p:txBody>
          <a:bodyPr anchor="b"/>
          <a:lstStyle>
            <a:lvl1pPr algn="l">
              <a:defRPr sz="3200" b="1">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4290060" y="245745"/>
            <a:ext cx="6134100" cy="5267802"/>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1800" smtClean="0">
                <a:solidFill>
                  <a:schemeClr val="tx1"/>
                </a:solidFill>
                <a:latin typeface="+mn-lt"/>
                <a:ea typeface="+mn-ea"/>
                <a:cs typeface="+mn-cs"/>
              </a:defRPr>
            </a:lvl2pPr>
            <a:lvl3pPr algn="l" rtl="0" eaLnBrk="0" fontAlgn="base" hangingPunct="0">
              <a:spcAft>
                <a:spcPct val="0"/>
              </a:spcAft>
              <a:defRPr lang="en-US" sz="1800" smtClean="0">
                <a:solidFill>
                  <a:schemeClr val="tx1"/>
                </a:solidFill>
                <a:latin typeface="+mn-lt"/>
                <a:ea typeface="+mn-ea"/>
                <a:cs typeface="+mn-cs"/>
              </a:defRPr>
            </a:lvl3pPr>
            <a:lvl4pPr algn="l" rtl="0" eaLnBrk="0" fontAlgn="base" hangingPunct="0">
              <a:spcAft>
                <a:spcPct val="0"/>
              </a:spcAft>
              <a:defRPr lang="en-US" sz="1800" smtClean="0">
                <a:solidFill>
                  <a:schemeClr val="tx1"/>
                </a:solidFill>
                <a:latin typeface="+mn-lt"/>
                <a:ea typeface="+mn-ea"/>
                <a:cs typeface="+mn-cs"/>
              </a:defRPr>
            </a:lvl4pPr>
            <a:lvl5pPr algn="l" rtl="0" eaLnBrk="0" fontAlgn="base" hangingPunct="0">
              <a:spcAft>
                <a:spcPct val="0"/>
              </a:spcAft>
              <a:defRPr lang="en-US" sz="1800">
                <a:solidFill>
                  <a:schemeClr val="tx1"/>
                </a:solidFill>
                <a:latin typeface="+mn-lt"/>
                <a:ea typeface="+mn-ea"/>
                <a:cs typeface="+mn-cs"/>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548640" y="1291590"/>
            <a:ext cx="3609976" cy="4221957"/>
          </a:xfrm>
        </p:spPr>
        <p:txBody>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9B97EEC-B5BC-42C5-B73F-31CC660D4D8A}"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50746" y="4320540"/>
            <a:ext cx="6583680" cy="510064"/>
          </a:xfrm>
        </p:spPr>
        <p:txBody>
          <a:bodyPr anchor="b"/>
          <a:lstStyle>
            <a:lvl1pPr algn="l">
              <a:defRPr sz="2800" b="1">
                <a:solidFill>
                  <a:schemeClr val="tx2"/>
                </a:solidFill>
              </a:defRPr>
            </a:lvl1pPr>
          </a:lstStyle>
          <a:p>
            <a:r>
              <a:rPr lang="en-US" dirty="0"/>
              <a:t>Click to edit Master title style</a:t>
            </a:r>
          </a:p>
        </p:txBody>
      </p:sp>
      <p:sp>
        <p:nvSpPr>
          <p:cNvPr id="3" name="Picture Placeholder 2"/>
          <p:cNvSpPr>
            <a:spLocks noGrp="1"/>
          </p:cNvSpPr>
          <p:nvPr>
            <p:ph type="pic" idx="1"/>
          </p:nvPr>
        </p:nvSpPr>
        <p:spPr>
          <a:xfrm>
            <a:off x="2150746" y="551498"/>
            <a:ext cx="6583680" cy="37033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150746" y="4830604"/>
            <a:ext cx="6583680" cy="724376"/>
          </a:xfrm>
          <a:noFill/>
          <a:ln w="9525" algn="ctr">
            <a:noFill/>
            <a:miter lim="800000"/>
            <a:headEnd/>
            <a:tailEnd/>
          </a:ln>
        </p:spPr>
        <p:txBody>
          <a:bodyPr vert="horz" wrap="square" lIns="91440" tIns="45720" rIns="91440" bIns="45720" numCol="1" anchor="t" anchorCtr="0" compatLnSpc="1">
            <a:prstTxWarp prst="textNoShape">
              <a:avLst/>
            </a:prstTxWarp>
          </a:bodyPr>
          <a:lstStyle>
            <a:lvl1pPr marL="0" indent="0" algn="l" rtl="0" eaLnBrk="0" fontAlgn="base" hangingPunct="0">
              <a:spcAft>
                <a:spcPct val="0"/>
              </a:spcAft>
              <a:buNone/>
              <a:defRPr lang="en-US" sz="2000" smtClean="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8E55F34B-1C25-4090-A4A7-9CEE84F430B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34FE2BCE-81FD-49AD-8F3F-8C803C0A8918}"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91476" y="128588"/>
            <a:ext cx="2569844" cy="5162074"/>
          </a:xfrm>
        </p:spPr>
        <p:txBody>
          <a:bodyPr vert="eaVert"/>
          <a:lstStyle>
            <a:lvl1pPr>
              <a:defRPr>
                <a:solidFill>
                  <a:schemeClr val="tx2"/>
                </a:solidFill>
              </a:defRPr>
            </a:lvl1pPr>
          </a:lstStyle>
          <a:p>
            <a:r>
              <a:rPr lang="en-US" dirty="0"/>
              <a:t>Click to edit Master title style</a:t>
            </a:r>
          </a:p>
        </p:txBody>
      </p:sp>
      <p:sp>
        <p:nvSpPr>
          <p:cNvPr id="3" name="Vertical Text Placeholder 2"/>
          <p:cNvSpPr>
            <a:spLocks noGrp="1"/>
          </p:cNvSpPr>
          <p:nvPr>
            <p:ph type="body" orient="vert" idx="1"/>
          </p:nvPr>
        </p:nvSpPr>
        <p:spPr>
          <a:xfrm>
            <a:off x="278130" y="128588"/>
            <a:ext cx="7530466" cy="5162074"/>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9AB3E699-3BC5-4E82-A48B-54CC42B0E66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15" name="Picture 14" descr="selected_powerpoint_bg_2_1280x720.jpg"/>
          <p:cNvPicPr>
            <a:picLocks noChangeAspect="1"/>
          </p:cNvPicPr>
          <p:nvPr userDrawn="1"/>
        </p:nvPicPr>
        <p:blipFill>
          <a:blip r:embed="rId2" cstate="print"/>
          <a:stretch>
            <a:fillRect/>
          </a:stretch>
        </p:blipFill>
        <p:spPr>
          <a:xfrm>
            <a:off x="0" y="0"/>
            <a:ext cx="10972800" cy="6172200"/>
          </a:xfrm>
          <a:prstGeom prst="rect">
            <a:avLst/>
          </a:prstGeom>
        </p:spPr>
      </p:pic>
      <p:sp>
        <p:nvSpPr>
          <p:cNvPr id="3074" name="Rectangle 2"/>
          <p:cNvSpPr>
            <a:spLocks noGrp="1" noChangeArrowheads="1"/>
          </p:cNvSpPr>
          <p:nvPr>
            <p:ph type="ctrTitle"/>
          </p:nvPr>
        </p:nvSpPr>
        <p:spPr>
          <a:xfrm>
            <a:off x="411480" y="1748790"/>
            <a:ext cx="10149840" cy="1323023"/>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411480" y="3328987"/>
            <a:ext cx="10149840" cy="1337310"/>
          </a:xfrm>
          <a:ln/>
        </p:spPr>
        <p:txBody>
          <a:bodyPr/>
          <a:lstStyle>
            <a:lvl1pPr marL="0" indent="0">
              <a:buFontTx/>
              <a:buNone/>
              <a:defRPr b="1"/>
            </a:lvl1pPr>
          </a:lstStyle>
          <a:p>
            <a:r>
              <a:rPr lang="en-US"/>
              <a:t>Click to edit Master subtitle style</a:t>
            </a:r>
          </a:p>
        </p:txBody>
      </p:sp>
      <p:sp>
        <p:nvSpPr>
          <p:cNvPr id="9" name="Rectangle 24"/>
          <p:cNvSpPr>
            <a:spLocks noGrp="1" noChangeArrowheads="1"/>
          </p:cNvSpPr>
          <p:nvPr>
            <p:ph type="sldNum" sz="quarter" idx="10"/>
          </p:nvPr>
        </p:nvSpPr>
        <p:spPr>
          <a:xfrm>
            <a:off x="7970520" y="5434965"/>
            <a:ext cx="2560320" cy="185738"/>
          </a:xfrm>
        </p:spPr>
        <p:txBody>
          <a:bodyPr/>
          <a:lstStyle>
            <a:lvl1pPr>
              <a:defRPr/>
            </a:lvl1pPr>
          </a:lstStyle>
          <a:p>
            <a:pPr>
              <a:defRPr/>
            </a:pPr>
            <a:fld id="{7355571E-02C7-4909-A943-092A83DD3418}" type="slidenum">
              <a:rPr lang="en-US"/>
              <a:pPr>
                <a:defRPr/>
              </a:pPr>
              <a:t>‹#›</a:t>
            </a:fld>
            <a:endParaRPr lang="en-US"/>
          </a:p>
        </p:txBody>
      </p:sp>
      <p:grpSp>
        <p:nvGrpSpPr>
          <p:cNvPr id="16" name="Group 15"/>
          <p:cNvGrpSpPr/>
          <p:nvPr userDrawn="1"/>
        </p:nvGrpSpPr>
        <p:grpSpPr>
          <a:xfrm>
            <a:off x="0" y="5648325"/>
            <a:ext cx="10591800" cy="466344"/>
            <a:chOff x="0" y="6321425"/>
            <a:chExt cx="10591800" cy="466344"/>
          </a:xfrm>
        </p:grpSpPr>
        <p:sp>
          <p:nvSpPr>
            <p:cNvPr id="17" name="Rectangle 16"/>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19" name="Picture 18" descr="selected_powerpoint_bg_1_1280x720.jpg"/>
          <p:cNvPicPr>
            <a:picLocks noChangeAspect="1"/>
          </p:cNvPicPr>
          <p:nvPr userDrawn="1"/>
        </p:nvPicPr>
        <p:blipFill>
          <a:blip r:embed="rId2" cstate="print"/>
          <a:stretch>
            <a:fillRect/>
          </a:stretch>
        </p:blipFill>
        <p:spPr>
          <a:xfrm>
            <a:off x="0" y="0"/>
            <a:ext cx="10972800" cy="6172200"/>
          </a:xfrm>
          <a:prstGeom prst="rect">
            <a:avLst/>
          </a:prstGeom>
        </p:spPr>
      </p:pic>
      <p:sp>
        <p:nvSpPr>
          <p:cNvPr id="3074" name="Rectangle 2"/>
          <p:cNvSpPr>
            <a:spLocks noGrp="1" noChangeArrowheads="1"/>
          </p:cNvSpPr>
          <p:nvPr>
            <p:ph type="ctrTitle"/>
          </p:nvPr>
        </p:nvSpPr>
        <p:spPr>
          <a:xfrm>
            <a:off x="411480" y="1748790"/>
            <a:ext cx="10149840" cy="1323023"/>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411480" y="3328987"/>
            <a:ext cx="10149840" cy="1337310"/>
          </a:xfrm>
          <a:ln/>
        </p:spPr>
        <p:txBody>
          <a:bodyPr/>
          <a:lstStyle>
            <a:lvl1pPr marL="0" indent="0">
              <a:buFontTx/>
              <a:buNone/>
              <a:defRPr b="1"/>
            </a:lvl1pPr>
          </a:lstStyle>
          <a:p>
            <a:r>
              <a:rPr lang="en-US"/>
              <a:t>Click to edit Master subtitle style</a:t>
            </a:r>
          </a:p>
        </p:txBody>
      </p:sp>
      <p:sp>
        <p:nvSpPr>
          <p:cNvPr id="7" name="Rectangle 24"/>
          <p:cNvSpPr>
            <a:spLocks noGrp="1" noChangeArrowheads="1"/>
          </p:cNvSpPr>
          <p:nvPr>
            <p:ph type="sldNum" sz="quarter" idx="10"/>
          </p:nvPr>
        </p:nvSpPr>
        <p:spPr>
          <a:xfrm>
            <a:off x="7970520" y="5434965"/>
            <a:ext cx="2560320" cy="185738"/>
          </a:xfrm>
        </p:spPr>
        <p:txBody>
          <a:bodyPr/>
          <a:lstStyle>
            <a:lvl1pPr>
              <a:defRPr/>
            </a:lvl1pPr>
          </a:lstStyle>
          <a:p>
            <a:pPr>
              <a:defRPr/>
            </a:pPr>
            <a:fld id="{A18096A3-1C74-4210-9B46-F757C8F29AA0}" type="slidenum">
              <a:rPr lang="en-US"/>
              <a:pPr>
                <a:defRPr/>
              </a:pPr>
              <a:t>‹#›</a:t>
            </a:fld>
            <a:endParaRPr lang="en-US"/>
          </a:p>
        </p:txBody>
      </p:sp>
      <p:grpSp>
        <p:nvGrpSpPr>
          <p:cNvPr id="20" name="Group 19"/>
          <p:cNvGrpSpPr/>
          <p:nvPr userDrawn="1"/>
        </p:nvGrpSpPr>
        <p:grpSpPr>
          <a:xfrm>
            <a:off x="0" y="5648325"/>
            <a:ext cx="10591800" cy="466344"/>
            <a:chOff x="0" y="6321425"/>
            <a:chExt cx="10591800" cy="466344"/>
          </a:xfrm>
        </p:grpSpPr>
        <p:sp>
          <p:nvSpPr>
            <p:cNvPr id="21" name="Rectangle 20"/>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userDrawn="1"/>
        </p:nvSpPr>
        <p:spPr bwMode="auto">
          <a:xfrm>
            <a:off x="347803" y="5788712"/>
            <a:ext cx="2533650" cy="215444"/>
          </a:xfrm>
          <a:prstGeom prst="rect">
            <a:avLst/>
          </a:prstGeom>
          <a:noFill/>
          <a:ln w="9525">
            <a:noFill/>
            <a:miter lim="800000"/>
            <a:headEnd/>
            <a:tailEnd/>
          </a:ln>
          <a:effectLst/>
        </p:spPr>
        <p:txBody>
          <a:bodyPr>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US" sz="800" dirty="0"/>
              <a:t>TI Information – Selective Disclosure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18" name="Picture 17" descr="selected_powerpoint_bg_1_grey1280x720.jpg"/>
          <p:cNvPicPr>
            <a:picLocks noChangeAspect="1"/>
          </p:cNvPicPr>
          <p:nvPr userDrawn="1"/>
        </p:nvPicPr>
        <p:blipFill>
          <a:blip r:embed="rId2" cstate="print"/>
          <a:stretch>
            <a:fillRect/>
          </a:stretch>
        </p:blipFill>
        <p:spPr>
          <a:xfrm>
            <a:off x="0" y="12357"/>
            <a:ext cx="10972800" cy="6172200"/>
          </a:xfrm>
          <a:prstGeom prst="rect">
            <a:avLst/>
          </a:prstGeom>
        </p:spPr>
      </p:pic>
      <p:sp>
        <p:nvSpPr>
          <p:cNvPr id="3074" name="Rectangle 2"/>
          <p:cNvSpPr>
            <a:spLocks noGrp="1" noChangeArrowheads="1"/>
          </p:cNvSpPr>
          <p:nvPr>
            <p:ph type="ctrTitle"/>
          </p:nvPr>
        </p:nvSpPr>
        <p:spPr>
          <a:xfrm>
            <a:off x="411480" y="1748790"/>
            <a:ext cx="10149840" cy="1323023"/>
          </a:xfrm>
        </p:spPr>
        <p:txBody>
          <a:bodyPr/>
          <a:lstStyle>
            <a:lvl1pPr>
              <a:defRPr sz="40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411480" y="3328987"/>
            <a:ext cx="10149840" cy="1337310"/>
          </a:xfrm>
          <a:ln/>
        </p:spPr>
        <p:txBody>
          <a:bodyPr/>
          <a:lstStyle>
            <a:lvl1pPr marL="0" indent="0">
              <a:buFontTx/>
              <a:buNone/>
              <a:defRPr b="1"/>
            </a:lvl1pPr>
          </a:lstStyle>
          <a:p>
            <a:r>
              <a:rPr lang="en-US"/>
              <a:t>Click to edit Master subtitle style</a:t>
            </a:r>
          </a:p>
        </p:txBody>
      </p:sp>
      <p:sp>
        <p:nvSpPr>
          <p:cNvPr id="7" name="Rectangle 24"/>
          <p:cNvSpPr>
            <a:spLocks noGrp="1" noChangeArrowheads="1"/>
          </p:cNvSpPr>
          <p:nvPr>
            <p:ph type="sldNum" sz="quarter" idx="10"/>
          </p:nvPr>
        </p:nvSpPr>
        <p:spPr>
          <a:xfrm>
            <a:off x="7970520" y="5434965"/>
            <a:ext cx="2560320" cy="185738"/>
          </a:xfrm>
        </p:spPr>
        <p:txBody>
          <a:bodyPr/>
          <a:lstStyle>
            <a:lvl1pPr>
              <a:defRPr/>
            </a:lvl1pPr>
          </a:lstStyle>
          <a:p>
            <a:pPr>
              <a:defRPr/>
            </a:pPr>
            <a:fld id="{3C7E7816-A48B-4805-9A47-CE865F4F101F}" type="slidenum">
              <a:rPr lang="en-US"/>
              <a:pPr>
                <a:defRPr/>
              </a:pPr>
              <a:t>‹#›</a:t>
            </a:fld>
            <a:endParaRPr lang="en-US"/>
          </a:p>
        </p:txBody>
      </p:sp>
      <p:grpSp>
        <p:nvGrpSpPr>
          <p:cNvPr id="20" name="Group 19"/>
          <p:cNvGrpSpPr/>
          <p:nvPr userDrawn="1"/>
        </p:nvGrpSpPr>
        <p:grpSpPr>
          <a:xfrm>
            <a:off x="0" y="5648325"/>
            <a:ext cx="10591800" cy="466344"/>
            <a:chOff x="0" y="6321425"/>
            <a:chExt cx="10591800" cy="466344"/>
          </a:xfrm>
        </p:grpSpPr>
        <p:sp>
          <p:nvSpPr>
            <p:cNvPr id="21" name="Rectangle 20"/>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
        <p:nvSpPr>
          <p:cNvPr id="23" name="Text Box 31"/>
          <p:cNvSpPr txBox="1">
            <a:spLocks noChangeArrowheads="1"/>
          </p:cNvSpPr>
          <p:nvPr userDrawn="1"/>
        </p:nvSpPr>
        <p:spPr bwMode="auto">
          <a:xfrm>
            <a:off x="400812" y="5413420"/>
            <a:ext cx="2533650" cy="215444"/>
          </a:xfrm>
          <a:prstGeom prst="rect">
            <a:avLst/>
          </a:prstGeom>
          <a:noFill/>
          <a:ln w="9525">
            <a:noFill/>
            <a:miter lim="800000"/>
            <a:headEnd/>
            <a:tailEnd/>
          </a:ln>
          <a:effectLst/>
        </p:spPr>
        <p:txBody>
          <a:bodyPr>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US" sz="800" dirty="0"/>
              <a:t>TI Information – Selective Disclosure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400051" y="943621"/>
            <a:ext cx="10161270" cy="4451339"/>
          </a:xfrm>
        </p:spPr>
        <p:txBody>
          <a:bodyPr/>
          <a:lstStyle>
            <a:lvl1pPr>
              <a:spcBef>
                <a:spcPts val="800"/>
              </a:spcBef>
              <a:defRPr/>
            </a:lvl1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B97888F-6AF7-4263-B69D-592D8C33BAC7}"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776" y="3966210"/>
            <a:ext cx="9326880" cy="1225868"/>
          </a:xfrm>
        </p:spPr>
        <p:txBody>
          <a:bodyPr anchor="t"/>
          <a:lstStyle>
            <a:lvl1pPr algn="l">
              <a:defRPr sz="4000" b="1" cap="all">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866776" y="2616042"/>
            <a:ext cx="9326880" cy="1350168"/>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
          <p:cNvSpPr>
            <a:spLocks noGrp="1" noChangeArrowheads="1"/>
          </p:cNvSpPr>
          <p:nvPr>
            <p:ph type="sldNum" sz="quarter" idx="10"/>
          </p:nvPr>
        </p:nvSpPr>
        <p:spPr>
          <a:xfrm>
            <a:off x="7966710" y="5444967"/>
            <a:ext cx="2560320" cy="185738"/>
          </a:xfrm>
          <a:ln/>
        </p:spPr>
        <p:txBody>
          <a:bodyPr/>
          <a:lstStyle>
            <a:lvl1pPr>
              <a:defRPr/>
            </a:lvl1pPr>
          </a:lstStyle>
          <a:p>
            <a:pPr>
              <a:defRPr/>
            </a:pPr>
            <a:fld id="{4E6118DC-F0C3-4C61-9EEA-2C495CD04587}"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Content Placeholder 2"/>
          <p:cNvSpPr>
            <a:spLocks noGrp="1"/>
          </p:cNvSpPr>
          <p:nvPr>
            <p:ph sz="half" idx="1"/>
          </p:nvPr>
        </p:nvSpPr>
        <p:spPr>
          <a:xfrm>
            <a:off x="400050" y="1067277"/>
            <a:ext cx="4989196" cy="4223385"/>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1800" smtClean="0">
                <a:solidFill>
                  <a:schemeClr val="tx1"/>
                </a:solidFill>
                <a:latin typeface="+mn-lt"/>
                <a:ea typeface="+mn-ea"/>
                <a:cs typeface="+mn-cs"/>
              </a:defRPr>
            </a:lvl2pPr>
            <a:lvl3pPr algn="l" rtl="0" eaLnBrk="0" fontAlgn="base" hangingPunct="0">
              <a:spcAft>
                <a:spcPct val="0"/>
              </a:spcAft>
              <a:defRPr lang="en-US" sz="1800" smtClean="0">
                <a:solidFill>
                  <a:schemeClr val="tx1"/>
                </a:solidFill>
                <a:latin typeface="+mn-lt"/>
                <a:ea typeface="+mn-ea"/>
                <a:cs typeface="+mn-cs"/>
              </a:defRPr>
            </a:lvl3pPr>
            <a:lvl4pPr algn="l" rtl="0" eaLnBrk="0" fontAlgn="base" hangingPunct="0">
              <a:spcAft>
                <a:spcPct val="0"/>
              </a:spcAft>
              <a:defRPr lang="en-US" sz="18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572126" y="1067277"/>
            <a:ext cx="4989194" cy="4223385"/>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1800" smtClean="0">
                <a:solidFill>
                  <a:schemeClr val="tx1"/>
                </a:solidFill>
                <a:latin typeface="+mn-lt"/>
                <a:ea typeface="+mn-ea"/>
                <a:cs typeface="+mn-cs"/>
              </a:defRPr>
            </a:lvl2pPr>
            <a:lvl3pPr algn="l" rtl="0" eaLnBrk="0" fontAlgn="base" hangingPunct="0">
              <a:spcAft>
                <a:spcPct val="0"/>
              </a:spcAft>
              <a:defRPr lang="en-US" sz="1800" smtClean="0">
                <a:solidFill>
                  <a:schemeClr val="tx1"/>
                </a:solidFill>
                <a:latin typeface="+mn-lt"/>
                <a:ea typeface="+mn-ea"/>
                <a:cs typeface="+mn-cs"/>
              </a:defRPr>
            </a:lvl3pPr>
            <a:lvl4pPr algn="l" rtl="0" eaLnBrk="0" fontAlgn="base" hangingPunct="0">
              <a:spcAft>
                <a:spcPct val="0"/>
              </a:spcAft>
              <a:defRPr lang="en-US" sz="1800" smtClean="0">
                <a:solidFill>
                  <a:schemeClr val="tx1"/>
                </a:solidFill>
                <a:latin typeface="+mn-lt"/>
                <a:ea typeface="+mn-ea"/>
                <a:cs typeface="+mn-cs"/>
              </a:defRPr>
            </a:lvl4pPr>
            <a:lvl5pPr algn="l" rtl="0" eaLnBrk="0" fontAlgn="base" hangingPunct="0">
              <a:spcAft>
                <a:spcPct val="0"/>
              </a:spcAft>
              <a:defRPr lang="en-US" sz="1800">
                <a:solidFill>
                  <a:schemeClr val="tx1"/>
                </a:solidFill>
                <a:latin typeface="+mn-lt"/>
                <a:ea typeface="+mn-ea"/>
                <a:cs typeface="+mn-cs"/>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6"/>
          <p:cNvSpPr>
            <a:spLocks noGrp="1" noChangeArrowheads="1"/>
          </p:cNvSpPr>
          <p:nvPr>
            <p:ph type="sldNum" sz="quarter" idx="10"/>
          </p:nvPr>
        </p:nvSpPr>
        <p:spPr>
          <a:ln/>
        </p:spPr>
        <p:txBody>
          <a:bodyPr/>
          <a:lstStyle>
            <a:lvl1pPr>
              <a:defRPr/>
            </a:lvl1pPr>
          </a:lstStyle>
          <a:p>
            <a:pPr>
              <a:defRPr/>
            </a:pPr>
            <a:fld id="{B53548F6-AAA9-4A8D-A869-511B3DFE3256}"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8640" y="247174"/>
            <a:ext cx="9875520" cy="1028700"/>
          </a:xfrm>
        </p:spPr>
        <p:txBody>
          <a:bodyPr/>
          <a:lstStyle>
            <a:lvl1pPr>
              <a:defRPr>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548640" y="1381602"/>
            <a:ext cx="4848226" cy="5757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8640" y="1957388"/>
            <a:ext cx="4848226" cy="3556159"/>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574031" y="1381602"/>
            <a:ext cx="4850130" cy="57578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74031" y="1957388"/>
            <a:ext cx="4850130" cy="3556159"/>
          </a:xfrm>
          <a:noFill/>
          <a:ln w="9525" algn="ctr">
            <a:noFill/>
            <a:miter lim="800000"/>
            <a:headEnd/>
            <a:tailEnd/>
          </a:ln>
        </p:spPr>
        <p:txBody>
          <a:bodyPr vert="horz" wrap="square" lIns="91440" tIns="45720" rIns="91440" bIns="45720" numCol="1" anchor="t" anchorCtr="0" compatLnSpc="1">
            <a:prstTxWarp prst="textNoShape">
              <a:avLst/>
            </a:prstTxWarp>
          </a:bodyPr>
          <a:lstStyle>
            <a:lvl1pPr algn="l" rtl="0" eaLnBrk="0" fontAlgn="base" hangingPunct="0">
              <a:spcAft>
                <a:spcPct val="0"/>
              </a:spcAft>
              <a:defRPr lang="en-US" sz="2000" smtClean="0">
                <a:solidFill>
                  <a:schemeClr val="tx1"/>
                </a:solidFill>
                <a:latin typeface="+mn-lt"/>
                <a:ea typeface="+mn-ea"/>
                <a:cs typeface="+mn-cs"/>
              </a:defRPr>
            </a:lvl1pPr>
            <a:lvl2pPr algn="l" rtl="0" eaLnBrk="0" fontAlgn="base" hangingPunct="0">
              <a:spcAft>
                <a:spcPct val="0"/>
              </a:spcAft>
              <a:defRPr lang="en-US" sz="2000" smtClean="0">
                <a:solidFill>
                  <a:schemeClr val="tx1"/>
                </a:solidFill>
                <a:latin typeface="+mn-lt"/>
                <a:ea typeface="+mn-ea"/>
                <a:cs typeface="+mn-cs"/>
              </a:defRPr>
            </a:lvl2pPr>
            <a:lvl3pPr algn="l" rtl="0" eaLnBrk="0" fontAlgn="base" hangingPunct="0">
              <a:spcAft>
                <a:spcPct val="0"/>
              </a:spcAft>
              <a:defRPr lang="en-US" sz="2000" smtClean="0">
                <a:solidFill>
                  <a:schemeClr val="tx1"/>
                </a:solidFill>
                <a:latin typeface="+mn-lt"/>
                <a:ea typeface="+mn-ea"/>
                <a:cs typeface="+mn-cs"/>
              </a:defRPr>
            </a:lvl3pPr>
            <a:lvl4pPr algn="l" rtl="0" eaLnBrk="0" fontAlgn="base" hangingPunct="0">
              <a:spcAft>
                <a:spcPct val="0"/>
              </a:spcAft>
              <a:defRPr lang="en-US" sz="2000" smtClean="0">
                <a:solidFill>
                  <a:schemeClr val="tx1"/>
                </a:solidFill>
                <a:latin typeface="+mn-lt"/>
                <a:ea typeface="+mn-ea"/>
                <a:cs typeface="+mn-cs"/>
              </a:defRPr>
            </a:lvl4pPr>
            <a:lvl5pPr algn="l" rtl="0" eaLnBrk="0" fontAlgn="base" hangingPunct="0">
              <a:spcAft>
                <a:spcPct val="0"/>
              </a:spcAft>
              <a:defRPr lang="en-US" sz="20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a:spLocks noGrp="1" noChangeArrowheads="1"/>
          </p:cNvSpPr>
          <p:nvPr>
            <p:ph type="sldNum" sz="quarter" idx="10"/>
          </p:nvPr>
        </p:nvSpPr>
        <p:spPr>
          <a:ln/>
        </p:spPr>
        <p:txBody>
          <a:bodyPr/>
          <a:lstStyle>
            <a:lvl1pPr>
              <a:defRPr/>
            </a:lvl1pPr>
          </a:lstStyle>
          <a:p>
            <a:pPr>
              <a:defRPr/>
            </a:pPr>
            <a:fld id="{204C35C9-3222-4444-B33E-8AB075BE83C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D4C52F08-588C-488E-A5AB-DF69250DE86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p:nvSpPr>
        <p:spPr>
          <a:xfrm>
            <a:off x="1" y="5692140"/>
            <a:ext cx="10565130" cy="411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50292" y="5692140"/>
            <a:ext cx="10488168" cy="4114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6" name="Rectangle 2"/>
          <p:cNvSpPr>
            <a:spLocks noGrp="1" noChangeArrowheads="1"/>
          </p:cNvSpPr>
          <p:nvPr>
            <p:ph type="title"/>
          </p:nvPr>
        </p:nvSpPr>
        <p:spPr bwMode="auto">
          <a:xfrm>
            <a:off x="278130" y="128588"/>
            <a:ext cx="10149840" cy="732949"/>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00051" y="952976"/>
            <a:ext cx="10161270" cy="4441983"/>
          </a:xfrm>
          <a:prstGeom prst="rect">
            <a:avLst/>
          </a:prstGeom>
          <a:noFill/>
          <a:ln w="9525" algn="ctr">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7970520" y="5444967"/>
            <a:ext cx="2560320" cy="1857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800"/>
            </a:lvl1pPr>
          </a:lstStyle>
          <a:p>
            <a:pPr>
              <a:defRPr/>
            </a:pPr>
            <a:fld id="{B6C70261-DCF8-4A97-9502-E8EEF2364CDE}" type="slidenum">
              <a:rPr lang="en-US"/>
              <a:pPr>
                <a:defRPr/>
              </a:pPr>
              <a:t>‹#›</a:t>
            </a:fld>
            <a:endParaRPr lang="en-US"/>
          </a:p>
        </p:txBody>
      </p:sp>
      <p:grpSp>
        <p:nvGrpSpPr>
          <p:cNvPr id="16" name="Group 15"/>
          <p:cNvGrpSpPr/>
          <p:nvPr/>
        </p:nvGrpSpPr>
        <p:grpSpPr>
          <a:xfrm>
            <a:off x="0" y="5648325"/>
            <a:ext cx="10591800" cy="466344"/>
            <a:chOff x="0" y="6321425"/>
            <a:chExt cx="10591800" cy="466344"/>
          </a:xfrm>
        </p:grpSpPr>
        <p:sp>
          <p:nvSpPr>
            <p:cNvPr id="18" name="Rectangle 17"/>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7" descr="ti_logo_powerpoint_1_line.png"/>
            <p:cNvPicPr>
              <a:picLocks noChangeAspect="1"/>
            </p:cNvPicPr>
            <p:nvPr userDrawn="1"/>
          </p:nvPicPr>
          <p:blipFill>
            <a:blip r:embed="rId16" cstate="print"/>
            <a:srcRect/>
            <a:stretch>
              <a:fillRect/>
            </a:stretch>
          </p:blipFill>
          <p:spPr bwMode="auto">
            <a:xfrm>
              <a:off x="8593138" y="6440488"/>
              <a:ext cx="1874837" cy="231775"/>
            </a:xfrm>
            <a:prstGeom prst="rect">
              <a:avLst/>
            </a:prstGeom>
            <a:noFill/>
            <a:ln w="9525">
              <a:noFill/>
              <a:miter lim="800000"/>
              <a:headEnd/>
              <a:tailEnd/>
            </a:ln>
          </p:spPr>
        </p:pic>
      </p:grpSp>
    </p:spTree>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09" r:id="rId5"/>
    <p:sldLayoutId id="2147483710" r:id="rId6"/>
    <p:sldLayoutId id="2147483711" r:id="rId7"/>
    <p:sldLayoutId id="2147483712" r:id="rId8"/>
    <p:sldLayoutId id="2147483713" r:id="rId9"/>
    <p:sldLayoutId id="2147483714" r:id="rId10"/>
    <p:sldLayoutId id="2147483715" r:id="rId11"/>
    <p:sldLayoutId id="2147483716" r:id="rId12"/>
    <p:sldLayoutId id="2147483717" r:id="rId13"/>
    <p:sldLayoutId id="2147483718" r:id="rId14"/>
  </p:sldLayoutIdLst>
  <p:hf hdr="0" ftr="0" dt="0"/>
  <p:txStyles>
    <p:titleStyle>
      <a:lvl1pPr algn="l" rtl="0" eaLnBrk="0" fontAlgn="base" hangingPunct="0">
        <a:lnSpc>
          <a:spcPct val="85000"/>
        </a:lnSpc>
        <a:spcBef>
          <a:spcPct val="0"/>
        </a:spcBef>
        <a:spcAft>
          <a:spcPct val="0"/>
        </a:spcAft>
        <a:defRPr sz="3200" b="1">
          <a:solidFill>
            <a:schemeClr val="tx2"/>
          </a:solidFill>
          <a:latin typeface="+mj-lt"/>
          <a:ea typeface="+mj-ea"/>
          <a:cs typeface="+mj-cs"/>
        </a:defRPr>
      </a:lvl1pPr>
      <a:lvl2pPr algn="l" rtl="0" eaLnBrk="0" fontAlgn="base" hangingPunct="0">
        <a:lnSpc>
          <a:spcPct val="85000"/>
        </a:lnSpc>
        <a:spcBef>
          <a:spcPct val="0"/>
        </a:spcBef>
        <a:spcAft>
          <a:spcPct val="0"/>
        </a:spcAft>
        <a:defRPr sz="3200" b="1">
          <a:solidFill>
            <a:schemeClr val="tx2"/>
          </a:solidFill>
          <a:latin typeface="Arial" charset="0"/>
        </a:defRPr>
      </a:lvl2pPr>
      <a:lvl3pPr algn="l" rtl="0" eaLnBrk="0" fontAlgn="base" hangingPunct="0">
        <a:lnSpc>
          <a:spcPct val="85000"/>
        </a:lnSpc>
        <a:spcBef>
          <a:spcPct val="0"/>
        </a:spcBef>
        <a:spcAft>
          <a:spcPct val="0"/>
        </a:spcAft>
        <a:defRPr sz="3200" b="1">
          <a:solidFill>
            <a:schemeClr val="tx2"/>
          </a:solidFill>
          <a:latin typeface="Arial" charset="0"/>
        </a:defRPr>
      </a:lvl3pPr>
      <a:lvl4pPr algn="l" rtl="0" eaLnBrk="0" fontAlgn="base" hangingPunct="0">
        <a:lnSpc>
          <a:spcPct val="85000"/>
        </a:lnSpc>
        <a:spcBef>
          <a:spcPct val="0"/>
        </a:spcBef>
        <a:spcAft>
          <a:spcPct val="0"/>
        </a:spcAft>
        <a:defRPr sz="3200" b="1">
          <a:solidFill>
            <a:schemeClr val="tx2"/>
          </a:solidFill>
          <a:latin typeface="Arial" charset="0"/>
        </a:defRPr>
      </a:lvl4pPr>
      <a:lvl5pPr algn="l" rtl="0" eaLnBrk="0" fontAlgn="base" hangingPunct="0">
        <a:lnSpc>
          <a:spcPct val="85000"/>
        </a:lnSpc>
        <a:spcBef>
          <a:spcPct val="0"/>
        </a:spcBef>
        <a:spcAft>
          <a:spcPct val="0"/>
        </a:spcAft>
        <a:defRPr sz="3200" b="1">
          <a:solidFill>
            <a:schemeClr val="tx2"/>
          </a:solidFill>
          <a:latin typeface="Arial" charset="0"/>
        </a:defRPr>
      </a:lvl5pPr>
      <a:lvl6pPr marL="457200" algn="l" rtl="0" fontAlgn="base">
        <a:lnSpc>
          <a:spcPct val="85000"/>
        </a:lnSpc>
        <a:spcBef>
          <a:spcPct val="0"/>
        </a:spcBef>
        <a:spcAft>
          <a:spcPct val="0"/>
        </a:spcAft>
        <a:defRPr sz="3200" b="1">
          <a:solidFill>
            <a:srgbClr val="FF0000"/>
          </a:solidFill>
          <a:latin typeface="Arial" charset="0"/>
        </a:defRPr>
      </a:lvl6pPr>
      <a:lvl7pPr marL="914400" algn="l" rtl="0" fontAlgn="base">
        <a:lnSpc>
          <a:spcPct val="85000"/>
        </a:lnSpc>
        <a:spcBef>
          <a:spcPct val="0"/>
        </a:spcBef>
        <a:spcAft>
          <a:spcPct val="0"/>
        </a:spcAft>
        <a:defRPr sz="3200" b="1">
          <a:solidFill>
            <a:srgbClr val="FF0000"/>
          </a:solidFill>
          <a:latin typeface="Arial" charset="0"/>
        </a:defRPr>
      </a:lvl7pPr>
      <a:lvl8pPr marL="1371600" algn="l" rtl="0" fontAlgn="base">
        <a:lnSpc>
          <a:spcPct val="85000"/>
        </a:lnSpc>
        <a:spcBef>
          <a:spcPct val="0"/>
        </a:spcBef>
        <a:spcAft>
          <a:spcPct val="0"/>
        </a:spcAft>
        <a:defRPr sz="3200" b="1">
          <a:solidFill>
            <a:srgbClr val="FF0000"/>
          </a:solidFill>
          <a:latin typeface="Arial" charset="0"/>
        </a:defRPr>
      </a:lvl8pPr>
      <a:lvl9pPr marL="1828800" algn="l" rtl="0" fontAlgn="base">
        <a:lnSpc>
          <a:spcPct val="85000"/>
        </a:lnSpc>
        <a:spcBef>
          <a:spcPct val="0"/>
        </a:spcBef>
        <a:spcAft>
          <a:spcPct val="0"/>
        </a:spcAft>
        <a:defRPr sz="3200" b="1">
          <a:solidFill>
            <a:srgbClr val="FF0000"/>
          </a:solidFill>
          <a:latin typeface="Arial" charset="0"/>
        </a:defRPr>
      </a:lvl9pPr>
    </p:titleStyle>
    <p:bodyStyle>
      <a:lvl1pPr marL="227013" indent="-227013" algn="l" rtl="0" eaLnBrk="0" fontAlgn="base" hangingPunct="0">
        <a:spcBef>
          <a:spcPts val="800"/>
        </a:spcBef>
        <a:spcAft>
          <a:spcPct val="0"/>
        </a:spcAft>
        <a:buChar char="•"/>
        <a:defRPr sz="2000">
          <a:solidFill>
            <a:schemeClr val="tx1"/>
          </a:solidFill>
          <a:latin typeface="+mn-lt"/>
          <a:ea typeface="+mn-ea"/>
          <a:cs typeface="+mn-cs"/>
        </a:defRPr>
      </a:lvl1pPr>
      <a:lvl2pPr marL="574675" indent="-233363" algn="l" rtl="0" eaLnBrk="0" fontAlgn="base" hangingPunct="0">
        <a:spcBef>
          <a:spcPct val="20000"/>
        </a:spcBef>
        <a:spcAft>
          <a:spcPct val="0"/>
        </a:spcAft>
        <a:buChar char="–"/>
        <a:defRPr>
          <a:solidFill>
            <a:schemeClr val="tx1"/>
          </a:solidFill>
          <a:latin typeface="+mn-lt"/>
        </a:defRPr>
      </a:lvl2pPr>
      <a:lvl3pPr marL="854075" indent="-165100" algn="l" rtl="0" eaLnBrk="0" fontAlgn="base" hangingPunct="0">
        <a:spcBef>
          <a:spcPct val="15000"/>
        </a:spcBef>
        <a:spcAft>
          <a:spcPct val="0"/>
        </a:spcAft>
        <a:buChar char="•"/>
        <a:defRPr sz="1800">
          <a:solidFill>
            <a:schemeClr val="tx1"/>
          </a:solidFill>
          <a:latin typeface="+mn-lt"/>
        </a:defRPr>
      </a:lvl3pPr>
      <a:lvl4pPr marL="1201738" indent="-233363" algn="l" rtl="0" eaLnBrk="0" fontAlgn="base" hangingPunct="0">
        <a:spcBef>
          <a:spcPct val="5000"/>
        </a:spcBef>
        <a:spcAft>
          <a:spcPct val="0"/>
        </a:spcAft>
        <a:buChar char="–"/>
        <a:defRPr sz="1800">
          <a:solidFill>
            <a:schemeClr val="tx1"/>
          </a:solidFill>
          <a:latin typeface="+mn-lt"/>
        </a:defRPr>
      </a:lvl4pPr>
      <a:lvl5pPr marL="1489075" indent="-173038" algn="l" rtl="0" eaLnBrk="0" fontAlgn="base" hangingPunct="0">
        <a:spcBef>
          <a:spcPct val="0"/>
        </a:spcBef>
        <a:spcAft>
          <a:spcPct val="0"/>
        </a:spcAft>
        <a:buChar char="»"/>
        <a:defRPr sz="1800">
          <a:solidFill>
            <a:schemeClr val="tx1"/>
          </a:solidFill>
          <a:latin typeface="+mn-lt"/>
        </a:defRPr>
      </a:lvl5pPr>
      <a:lvl6pPr marL="1946275" indent="-173038" algn="l" rtl="0" fontAlgn="base">
        <a:spcBef>
          <a:spcPct val="0"/>
        </a:spcBef>
        <a:spcAft>
          <a:spcPct val="0"/>
        </a:spcAft>
        <a:buChar char="»"/>
        <a:defRPr sz="1600">
          <a:solidFill>
            <a:schemeClr val="tx1"/>
          </a:solidFill>
          <a:latin typeface="+mn-lt"/>
        </a:defRPr>
      </a:lvl6pPr>
      <a:lvl7pPr marL="2403475" indent="-173038" algn="l" rtl="0" fontAlgn="base">
        <a:spcBef>
          <a:spcPct val="0"/>
        </a:spcBef>
        <a:spcAft>
          <a:spcPct val="0"/>
        </a:spcAft>
        <a:buChar char="»"/>
        <a:defRPr sz="1600">
          <a:solidFill>
            <a:schemeClr val="tx1"/>
          </a:solidFill>
          <a:latin typeface="+mn-lt"/>
        </a:defRPr>
      </a:lvl7pPr>
      <a:lvl8pPr marL="2860675" indent="-173038" algn="l" rtl="0" fontAlgn="base">
        <a:spcBef>
          <a:spcPct val="0"/>
        </a:spcBef>
        <a:spcAft>
          <a:spcPct val="0"/>
        </a:spcAft>
        <a:buChar char="»"/>
        <a:defRPr sz="1600">
          <a:solidFill>
            <a:schemeClr val="tx1"/>
          </a:solidFill>
          <a:latin typeface="+mn-lt"/>
        </a:defRPr>
      </a:lvl8pPr>
      <a:lvl9pPr marL="3317875" indent="-173038" algn="l" rtl="0" fontAlgn="base">
        <a:spcBef>
          <a:spcPct val="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image" Target="../media/image7.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59080" y="188260"/>
            <a:ext cx="9898380" cy="5056094"/>
          </a:xfrm>
        </p:spPr>
        <p:txBody>
          <a:bodyPr/>
          <a:lstStyle/>
          <a:p>
            <a:pPr algn="ctr"/>
            <a:br>
              <a:rPr lang="en-US" sz="2900" dirty="0">
                <a:solidFill>
                  <a:srgbClr val="0000FF"/>
                </a:solidFill>
              </a:rPr>
            </a:br>
            <a:br>
              <a:rPr lang="en-US" sz="2900" dirty="0">
                <a:solidFill>
                  <a:srgbClr val="0000FF"/>
                </a:solidFill>
              </a:rPr>
            </a:br>
            <a:br>
              <a:rPr lang="en-US" sz="2900" dirty="0">
                <a:solidFill>
                  <a:srgbClr val="0000FF"/>
                </a:solidFill>
              </a:rPr>
            </a:br>
            <a:br>
              <a:rPr lang="en-US" sz="2900" dirty="0">
                <a:solidFill>
                  <a:srgbClr val="0000FF"/>
                </a:solidFill>
              </a:rPr>
            </a:br>
            <a:br>
              <a:rPr lang="en-US" sz="2900" dirty="0">
                <a:solidFill>
                  <a:srgbClr val="0000FF"/>
                </a:solidFill>
              </a:rPr>
            </a:br>
            <a:br>
              <a:rPr lang="en-US" sz="2900" dirty="0">
                <a:solidFill>
                  <a:srgbClr val="0000FF"/>
                </a:solidFill>
              </a:rPr>
            </a:br>
            <a:br>
              <a:rPr lang="en-US" sz="2900" dirty="0">
                <a:solidFill>
                  <a:srgbClr val="0000FF"/>
                </a:solidFill>
              </a:rPr>
            </a:br>
            <a:r>
              <a:rPr lang="en-US" sz="2900" dirty="0">
                <a:solidFill>
                  <a:srgbClr val="0000FF"/>
                </a:solidFill>
              </a:rPr>
              <a:t>TPS63802 Voltage Dropout when 2Amp</a:t>
            </a:r>
            <a:br>
              <a:rPr lang="en-US" altLang="zh-CN" sz="2900" dirty="0">
                <a:solidFill>
                  <a:srgbClr val="0000FF"/>
                </a:solidFill>
              </a:rPr>
            </a:br>
            <a:br>
              <a:rPr lang="en-US" altLang="zh-CN" sz="2900" dirty="0">
                <a:solidFill>
                  <a:srgbClr val="0000FF"/>
                </a:solidFill>
              </a:rPr>
            </a:br>
            <a:r>
              <a:rPr lang="en-US" altLang="zh-CN" sz="2900" dirty="0">
                <a:solidFill>
                  <a:srgbClr val="0000FF"/>
                </a:solidFill>
              </a:rPr>
              <a:t> </a:t>
            </a:r>
            <a:br>
              <a:rPr lang="en-US" altLang="zh-CN" sz="2900" dirty="0">
                <a:solidFill>
                  <a:srgbClr val="0000FF"/>
                </a:solidFill>
              </a:rPr>
            </a:br>
            <a:br>
              <a:rPr lang="en-US" altLang="zh-CN" sz="2900" dirty="0">
                <a:solidFill>
                  <a:srgbClr val="0000FF"/>
                </a:solidFill>
              </a:rPr>
            </a:br>
            <a:br>
              <a:rPr lang="en-US" altLang="zh-CN" sz="2900" dirty="0">
                <a:solidFill>
                  <a:srgbClr val="0000FF"/>
                </a:solidFill>
              </a:rPr>
            </a:br>
            <a:br>
              <a:rPr lang="en-US" altLang="zh-CN" sz="2900" dirty="0">
                <a:solidFill>
                  <a:srgbClr val="0000FF"/>
                </a:solidFill>
              </a:rPr>
            </a:br>
            <a:br>
              <a:rPr lang="en-US" altLang="zh-CN" sz="2900" dirty="0">
                <a:solidFill>
                  <a:srgbClr val="0000FF"/>
                </a:solidFill>
              </a:rPr>
            </a:br>
            <a:br>
              <a:rPr lang="en-US" sz="2900" dirty="0">
                <a:solidFill>
                  <a:srgbClr val="0000FF"/>
                </a:solidFill>
              </a:rPr>
            </a:br>
            <a:endParaRPr lang="en-US" sz="2800" dirty="0">
              <a:solidFill>
                <a:srgbClr val="0000FF"/>
              </a:solidFill>
            </a:endParaRPr>
          </a:p>
        </p:txBody>
      </p:sp>
    </p:spTree>
    <p:extLst>
      <p:ext uri="{BB962C8B-B14F-4D97-AF65-F5344CB8AC3E}">
        <p14:creationId xmlns:p14="http://schemas.microsoft.com/office/powerpoint/2010/main" val="78698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FB4DCB94-D9B2-4EFD-9ED1-FA7F5411E010}" type="slidenum">
              <a:rPr lang="en-US" smtClean="0"/>
              <a:pPr>
                <a:defRPr/>
              </a:pPr>
              <a:t>2</a:t>
            </a:fld>
            <a:endParaRPr lang="en-US" dirty="0"/>
          </a:p>
        </p:txBody>
      </p:sp>
      <p:cxnSp>
        <p:nvCxnSpPr>
          <p:cNvPr id="8" name="Straight Connector 7">
            <a:extLst>
              <a:ext uri="{FF2B5EF4-FFF2-40B4-BE49-F238E27FC236}">
                <a16:creationId xmlns:a16="http://schemas.microsoft.com/office/drawing/2014/main" id="{26798534-9B5C-4F03-B3FC-9B65E9FDE1B9}"/>
              </a:ext>
            </a:extLst>
          </p:cNvPr>
          <p:cNvCxnSpPr>
            <a:cxnSpLocks/>
          </p:cNvCxnSpPr>
          <p:nvPr/>
        </p:nvCxnSpPr>
        <p:spPr>
          <a:xfrm>
            <a:off x="344592" y="854393"/>
            <a:ext cx="10365741" cy="17674"/>
          </a:xfrm>
          <a:prstGeom prst="line">
            <a:avLst/>
          </a:prstGeom>
          <a:ln w="50800">
            <a:solidFill>
              <a:srgbClr val="0000FF"/>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12F05D3F-0F3D-4C84-A651-B52C6D362B17}"/>
              </a:ext>
            </a:extLst>
          </p:cNvPr>
          <p:cNvSpPr>
            <a:spLocks noGrp="1"/>
          </p:cNvSpPr>
          <p:nvPr>
            <p:ph type="title"/>
          </p:nvPr>
        </p:nvSpPr>
        <p:spPr/>
        <p:txBody>
          <a:bodyPr/>
          <a:lstStyle/>
          <a:p>
            <a:r>
              <a:rPr lang="en-US" dirty="0"/>
              <a:t>Test condition</a:t>
            </a:r>
          </a:p>
        </p:txBody>
      </p:sp>
      <p:pic>
        <p:nvPicPr>
          <p:cNvPr id="10" name="Picture 9">
            <a:extLst>
              <a:ext uri="{FF2B5EF4-FFF2-40B4-BE49-F238E27FC236}">
                <a16:creationId xmlns:a16="http://schemas.microsoft.com/office/drawing/2014/main" id="{9C11EAAE-7A92-4249-9D8A-9B7D43A43BA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97798" y="1613910"/>
            <a:ext cx="3137762" cy="2353322"/>
          </a:xfrm>
          <a:prstGeom prst="rect">
            <a:avLst/>
          </a:prstGeom>
        </p:spPr>
      </p:pic>
      <p:pic>
        <p:nvPicPr>
          <p:cNvPr id="12" name="Picture 11">
            <a:extLst>
              <a:ext uri="{FF2B5EF4-FFF2-40B4-BE49-F238E27FC236}">
                <a16:creationId xmlns:a16="http://schemas.microsoft.com/office/drawing/2014/main" id="{8A8FFCAA-FDC0-4BF5-B3CF-E8E32B5332F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99726" y="1613910"/>
            <a:ext cx="3137762" cy="2353322"/>
          </a:xfrm>
          <a:prstGeom prst="rect">
            <a:avLst/>
          </a:prstGeom>
        </p:spPr>
      </p:pic>
      <p:sp>
        <p:nvSpPr>
          <p:cNvPr id="2" name="TextBox 1">
            <a:extLst>
              <a:ext uri="{FF2B5EF4-FFF2-40B4-BE49-F238E27FC236}">
                <a16:creationId xmlns:a16="http://schemas.microsoft.com/office/drawing/2014/main" id="{20348763-2B6F-4E30-8DD0-E4B855CBE653}"/>
              </a:ext>
            </a:extLst>
          </p:cNvPr>
          <p:cNvSpPr txBox="1"/>
          <p:nvPr/>
        </p:nvSpPr>
        <p:spPr>
          <a:xfrm>
            <a:off x="1199726" y="4099470"/>
            <a:ext cx="3137762" cy="369332"/>
          </a:xfrm>
          <a:prstGeom prst="rect">
            <a:avLst/>
          </a:prstGeom>
          <a:noFill/>
        </p:spPr>
        <p:txBody>
          <a:bodyPr wrap="square" rtlCol="0">
            <a:spAutoFit/>
          </a:bodyPr>
          <a:lstStyle/>
          <a:p>
            <a:r>
              <a:rPr lang="en-US" dirty="0">
                <a:solidFill>
                  <a:srgbClr val="0000FF"/>
                </a:solidFill>
              </a:rPr>
              <a:t>DC source</a:t>
            </a:r>
          </a:p>
        </p:txBody>
      </p:sp>
      <p:sp>
        <p:nvSpPr>
          <p:cNvPr id="9" name="TextBox 8">
            <a:extLst>
              <a:ext uri="{FF2B5EF4-FFF2-40B4-BE49-F238E27FC236}">
                <a16:creationId xmlns:a16="http://schemas.microsoft.com/office/drawing/2014/main" id="{3A77850C-F0E4-457F-A92D-841FDD0E9FEE}"/>
              </a:ext>
            </a:extLst>
          </p:cNvPr>
          <p:cNvSpPr txBox="1"/>
          <p:nvPr/>
        </p:nvSpPr>
        <p:spPr>
          <a:xfrm>
            <a:off x="8204193" y="4099470"/>
            <a:ext cx="3137762" cy="369332"/>
          </a:xfrm>
          <a:prstGeom prst="rect">
            <a:avLst/>
          </a:prstGeom>
          <a:noFill/>
        </p:spPr>
        <p:txBody>
          <a:bodyPr wrap="square" rtlCol="0">
            <a:spAutoFit/>
          </a:bodyPr>
          <a:lstStyle/>
          <a:p>
            <a:r>
              <a:rPr lang="en-US" dirty="0">
                <a:solidFill>
                  <a:srgbClr val="0000FF"/>
                </a:solidFill>
              </a:rPr>
              <a:t>EVM board</a:t>
            </a:r>
          </a:p>
        </p:txBody>
      </p:sp>
      <p:pic>
        <p:nvPicPr>
          <p:cNvPr id="5" name="Picture 4">
            <a:extLst>
              <a:ext uri="{FF2B5EF4-FFF2-40B4-BE49-F238E27FC236}">
                <a16:creationId xmlns:a16="http://schemas.microsoft.com/office/drawing/2014/main" id="{A7CB1636-D31D-4C1B-990F-277815874E6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5400000">
            <a:off x="4141580" y="1909121"/>
            <a:ext cx="2352126" cy="1764095"/>
          </a:xfrm>
          <a:prstGeom prst="rect">
            <a:avLst/>
          </a:prstGeom>
        </p:spPr>
      </p:pic>
      <p:sp>
        <p:nvSpPr>
          <p:cNvPr id="11" name="TextBox 10">
            <a:extLst>
              <a:ext uri="{FF2B5EF4-FFF2-40B4-BE49-F238E27FC236}">
                <a16:creationId xmlns:a16="http://schemas.microsoft.com/office/drawing/2014/main" id="{CE55E1EB-F8F0-4888-89F2-FAFE2D6DD9C5}"/>
              </a:ext>
            </a:extLst>
          </p:cNvPr>
          <p:cNvSpPr txBox="1"/>
          <p:nvPr/>
        </p:nvSpPr>
        <p:spPr>
          <a:xfrm>
            <a:off x="3784169" y="4099470"/>
            <a:ext cx="3137762" cy="369332"/>
          </a:xfrm>
          <a:prstGeom prst="rect">
            <a:avLst/>
          </a:prstGeom>
          <a:noFill/>
        </p:spPr>
        <p:txBody>
          <a:bodyPr wrap="square" rtlCol="0">
            <a:spAutoFit/>
          </a:bodyPr>
          <a:lstStyle/>
          <a:p>
            <a:r>
              <a:rPr lang="en-US" dirty="0">
                <a:solidFill>
                  <a:srgbClr val="0000FF"/>
                </a:solidFill>
              </a:rPr>
              <a:t>Cable from source to board</a:t>
            </a:r>
          </a:p>
        </p:txBody>
      </p:sp>
    </p:spTree>
    <p:extLst>
      <p:ext uri="{BB962C8B-B14F-4D97-AF65-F5344CB8AC3E}">
        <p14:creationId xmlns:p14="http://schemas.microsoft.com/office/powerpoint/2010/main" val="428480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FB4DCB94-D9B2-4EFD-9ED1-FA7F5411E010}" type="slidenum">
              <a:rPr lang="en-US" smtClean="0"/>
              <a:pPr>
                <a:defRPr/>
              </a:pPr>
              <a:t>3</a:t>
            </a:fld>
            <a:endParaRPr lang="en-US" dirty="0"/>
          </a:p>
        </p:txBody>
      </p:sp>
      <p:cxnSp>
        <p:nvCxnSpPr>
          <p:cNvPr id="8" name="Straight Connector 7">
            <a:extLst>
              <a:ext uri="{FF2B5EF4-FFF2-40B4-BE49-F238E27FC236}">
                <a16:creationId xmlns:a16="http://schemas.microsoft.com/office/drawing/2014/main" id="{26798534-9B5C-4F03-B3FC-9B65E9FDE1B9}"/>
              </a:ext>
            </a:extLst>
          </p:cNvPr>
          <p:cNvCxnSpPr>
            <a:cxnSpLocks/>
          </p:cNvCxnSpPr>
          <p:nvPr/>
        </p:nvCxnSpPr>
        <p:spPr>
          <a:xfrm>
            <a:off x="344592" y="854393"/>
            <a:ext cx="10365741" cy="17674"/>
          </a:xfrm>
          <a:prstGeom prst="line">
            <a:avLst/>
          </a:prstGeom>
          <a:ln w="50800">
            <a:solidFill>
              <a:srgbClr val="0000FF"/>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12F05D3F-0F3D-4C84-A651-B52C6D362B17}"/>
              </a:ext>
            </a:extLst>
          </p:cNvPr>
          <p:cNvSpPr>
            <a:spLocks noGrp="1"/>
          </p:cNvSpPr>
          <p:nvPr>
            <p:ph type="title"/>
          </p:nvPr>
        </p:nvSpPr>
        <p:spPr/>
        <p:txBody>
          <a:bodyPr/>
          <a:lstStyle/>
          <a:p>
            <a:r>
              <a:rPr lang="en-US" dirty="0"/>
              <a:t>Test results</a:t>
            </a:r>
            <a:br>
              <a:rPr lang="en-US" dirty="0"/>
            </a:br>
            <a:r>
              <a:rPr lang="en-US" sz="1800" dirty="0">
                <a:solidFill>
                  <a:srgbClr val="0000FF"/>
                </a:solidFill>
              </a:rPr>
              <a:t>transient from 100mA to 3A with 0.3A/us </a:t>
            </a:r>
            <a:endParaRPr lang="en-US" dirty="0">
              <a:solidFill>
                <a:srgbClr val="0000FF"/>
              </a:solidFill>
            </a:endParaRPr>
          </a:p>
        </p:txBody>
      </p:sp>
      <p:pic>
        <p:nvPicPr>
          <p:cNvPr id="2" name="Picture 1">
            <a:extLst>
              <a:ext uri="{FF2B5EF4-FFF2-40B4-BE49-F238E27FC236}">
                <a16:creationId xmlns:a16="http://schemas.microsoft.com/office/drawing/2014/main" id="{5C101BFA-BC2E-4613-9E3A-E4294DB12C89}"/>
              </a:ext>
            </a:extLst>
          </p:cNvPr>
          <p:cNvPicPr>
            <a:picLocks noChangeAspect="1"/>
          </p:cNvPicPr>
          <p:nvPr/>
        </p:nvPicPr>
        <p:blipFill>
          <a:blip r:embed="rId3"/>
          <a:stretch>
            <a:fillRect/>
          </a:stretch>
        </p:blipFill>
        <p:spPr>
          <a:xfrm>
            <a:off x="344592" y="2331142"/>
            <a:ext cx="2802752" cy="1689210"/>
          </a:xfrm>
          <a:prstGeom prst="rect">
            <a:avLst/>
          </a:prstGeom>
        </p:spPr>
      </p:pic>
      <p:pic>
        <p:nvPicPr>
          <p:cNvPr id="3" name="Picture 2">
            <a:extLst>
              <a:ext uri="{FF2B5EF4-FFF2-40B4-BE49-F238E27FC236}">
                <a16:creationId xmlns:a16="http://schemas.microsoft.com/office/drawing/2014/main" id="{3672DEDC-865C-481D-8BB7-7B4D1FAEADC1}"/>
              </a:ext>
            </a:extLst>
          </p:cNvPr>
          <p:cNvPicPr>
            <a:picLocks noChangeAspect="1"/>
          </p:cNvPicPr>
          <p:nvPr/>
        </p:nvPicPr>
        <p:blipFill>
          <a:blip r:embed="rId4"/>
          <a:stretch>
            <a:fillRect/>
          </a:stretch>
        </p:blipFill>
        <p:spPr>
          <a:xfrm>
            <a:off x="4325928" y="1260425"/>
            <a:ext cx="6384405" cy="3830643"/>
          </a:xfrm>
          <a:prstGeom prst="rect">
            <a:avLst/>
          </a:prstGeom>
        </p:spPr>
      </p:pic>
      <p:sp>
        <p:nvSpPr>
          <p:cNvPr id="5" name="Arrow: Right 4">
            <a:extLst>
              <a:ext uri="{FF2B5EF4-FFF2-40B4-BE49-F238E27FC236}">
                <a16:creationId xmlns:a16="http://schemas.microsoft.com/office/drawing/2014/main" id="{B70B6768-94C5-46EC-8A27-F5FC33D27568}"/>
              </a:ext>
            </a:extLst>
          </p:cNvPr>
          <p:cNvSpPr/>
          <p:nvPr/>
        </p:nvSpPr>
        <p:spPr>
          <a:xfrm>
            <a:off x="3147344" y="2828233"/>
            <a:ext cx="1178584" cy="5337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Zoom In</a:t>
            </a:r>
          </a:p>
        </p:txBody>
      </p:sp>
      <p:sp>
        <p:nvSpPr>
          <p:cNvPr id="9" name="TextBox 8">
            <a:extLst>
              <a:ext uri="{FF2B5EF4-FFF2-40B4-BE49-F238E27FC236}">
                <a16:creationId xmlns:a16="http://schemas.microsoft.com/office/drawing/2014/main" id="{46213F8B-0EE6-425C-A79B-18F4B9F7C541}"/>
              </a:ext>
            </a:extLst>
          </p:cNvPr>
          <p:cNvSpPr txBox="1"/>
          <p:nvPr/>
        </p:nvSpPr>
        <p:spPr>
          <a:xfrm>
            <a:off x="344592" y="4194277"/>
            <a:ext cx="2802752" cy="923330"/>
          </a:xfrm>
          <a:prstGeom prst="rect">
            <a:avLst/>
          </a:prstGeom>
          <a:noFill/>
          <a:ln>
            <a:solidFill>
              <a:srgbClr val="0000FF"/>
            </a:solidFill>
          </a:ln>
        </p:spPr>
        <p:txBody>
          <a:bodyPr wrap="square" rtlCol="0">
            <a:spAutoFit/>
          </a:bodyPr>
          <a:lstStyle/>
          <a:p>
            <a:r>
              <a:rPr lang="en-US" dirty="0"/>
              <a:t>Result: </a:t>
            </a:r>
          </a:p>
          <a:p>
            <a:r>
              <a:rPr lang="en-US" dirty="0">
                <a:solidFill>
                  <a:srgbClr val="0000FF"/>
                </a:solidFill>
              </a:rPr>
              <a:t>Almost without dropout of input and output</a:t>
            </a:r>
          </a:p>
        </p:txBody>
      </p:sp>
    </p:spTree>
    <p:extLst>
      <p:ext uri="{BB962C8B-B14F-4D97-AF65-F5344CB8AC3E}">
        <p14:creationId xmlns:p14="http://schemas.microsoft.com/office/powerpoint/2010/main" val="9575625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fld id="{FB4DCB94-D9B2-4EFD-9ED1-FA7F5411E010}" type="slidenum">
              <a:rPr lang="en-US" smtClean="0"/>
              <a:pPr>
                <a:defRPr/>
              </a:pPr>
              <a:t>4</a:t>
            </a:fld>
            <a:endParaRPr lang="en-US" dirty="0"/>
          </a:p>
        </p:txBody>
      </p:sp>
      <p:cxnSp>
        <p:nvCxnSpPr>
          <p:cNvPr id="8" name="Straight Connector 7">
            <a:extLst>
              <a:ext uri="{FF2B5EF4-FFF2-40B4-BE49-F238E27FC236}">
                <a16:creationId xmlns:a16="http://schemas.microsoft.com/office/drawing/2014/main" id="{26798534-9B5C-4F03-B3FC-9B65E9FDE1B9}"/>
              </a:ext>
            </a:extLst>
          </p:cNvPr>
          <p:cNvCxnSpPr>
            <a:cxnSpLocks/>
          </p:cNvCxnSpPr>
          <p:nvPr/>
        </p:nvCxnSpPr>
        <p:spPr>
          <a:xfrm>
            <a:off x="344592" y="854393"/>
            <a:ext cx="10365741" cy="17674"/>
          </a:xfrm>
          <a:prstGeom prst="line">
            <a:avLst/>
          </a:prstGeom>
          <a:ln w="50800">
            <a:solidFill>
              <a:srgbClr val="0000FF"/>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12F05D3F-0F3D-4C84-A651-B52C6D362B17}"/>
              </a:ext>
            </a:extLst>
          </p:cNvPr>
          <p:cNvSpPr>
            <a:spLocks noGrp="1"/>
          </p:cNvSpPr>
          <p:nvPr>
            <p:ph type="title"/>
          </p:nvPr>
        </p:nvSpPr>
        <p:spPr/>
        <p:txBody>
          <a:bodyPr/>
          <a:lstStyle/>
          <a:p>
            <a:r>
              <a:rPr lang="en-US" dirty="0"/>
              <a:t>Test results</a:t>
            </a:r>
            <a:br>
              <a:rPr lang="en-US" dirty="0"/>
            </a:br>
            <a:r>
              <a:rPr lang="en-US" sz="1800" dirty="0">
                <a:solidFill>
                  <a:srgbClr val="0000FF"/>
                </a:solidFill>
              </a:rPr>
              <a:t>transient from 100mA to 4A with 0.3A/us </a:t>
            </a:r>
            <a:endParaRPr lang="en-US" dirty="0">
              <a:solidFill>
                <a:srgbClr val="0000FF"/>
              </a:solidFill>
            </a:endParaRPr>
          </a:p>
        </p:txBody>
      </p:sp>
      <p:pic>
        <p:nvPicPr>
          <p:cNvPr id="6" name="Picture 5">
            <a:extLst>
              <a:ext uri="{FF2B5EF4-FFF2-40B4-BE49-F238E27FC236}">
                <a16:creationId xmlns:a16="http://schemas.microsoft.com/office/drawing/2014/main" id="{F2289381-F540-4035-A8AE-DD5664ED263B}"/>
              </a:ext>
            </a:extLst>
          </p:cNvPr>
          <p:cNvPicPr>
            <a:picLocks noChangeAspect="1"/>
          </p:cNvPicPr>
          <p:nvPr/>
        </p:nvPicPr>
        <p:blipFill>
          <a:blip r:embed="rId3"/>
          <a:stretch>
            <a:fillRect/>
          </a:stretch>
        </p:blipFill>
        <p:spPr>
          <a:xfrm>
            <a:off x="1018364" y="1141358"/>
            <a:ext cx="6471298" cy="3889484"/>
          </a:xfrm>
          <a:prstGeom prst="rect">
            <a:avLst/>
          </a:prstGeom>
        </p:spPr>
      </p:pic>
      <p:sp>
        <p:nvSpPr>
          <p:cNvPr id="9" name="TextBox 8">
            <a:extLst>
              <a:ext uri="{FF2B5EF4-FFF2-40B4-BE49-F238E27FC236}">
                <a16:creationId xmlns:a16="http://schemas.microsoft.com/office/drawing/2014/main" id="{7347DB8C-1B82-49BA-93D8-20DFB7302626}"/>
              </a:ext>
            </a:extLst>
          </p:cNvPr>
          <p:cNvSpPr txBox="1"/>
          <p:nvPr/>
        </p:nvSpPr>
        <p:spPr>
          <a:xfrm>
            <a:off x="7698297" y="2485935"/>
            <a:ext cx="2802752" cy="1200329"/>
          </a:xfrm>
          <a:prstGeom prst="rect">
            <a:avLst/>
          </a:prstGeom>
          <a:noFill/>
          <a:ln>
            <a:solidFill>
              <a:srgbClr val="0000FF"/>
            </a:solidFill>
          </a:ln>
        </p:spPr>
        <p:txBody>
          <a:bodyPr wrap="square" rtlCol="0">
            <a:spAutoFit/>
          </a:bodyPr>
          <a:lstStyle/>
          <a:p>
            <a:r>
              <a:rPr lang="en-US" dirty="0"/>
              <a:t>Result:</a:t>
            </a:r>
          </a:p>
          <a:p>
            <a:r>
              <a:rPr lang="en-US" dirty="0">
                <a:solidFill>
                  <a:srgbClr val="0000FF"/>
                </a:solidFill>
              </a:rPr>
              <a:t>Voltage drop for current limit, but input voltage is stable.</a:t>
            </a:r>
          </a:p>
        </p:txBody>
      </p:sp>
    </p:spTree>
    <p:extLst>
      <p:ext uri="{BB962C8B-B14F-4D97-AF65-F5344CB8AC3E}">
        <p14:creationId xmlns:p14="http://schemas.microsoft.com/office/powerpoint/2010/main" val="502073863"/>
      </p:ext>
    </p:extLst>
  </p:cSld>
  <p:clrMapOvr>
    <a:masterClrMapping/>
  </p:clrMapOvr>
</p:sld>
</file>

<file path=ppt/theme/theme1.xml><?xml version="1.0" encoding="utf-8"?>
<a:theme xmlns:a="http://schemas.openxmlformats.org/drawingml/2006/main" name="FinalPowerpoint">
  <a:themeElements>
    <a:clrScheme name="Custom 7">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0000FF"/>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71890</TotalTime>
  <Words>454</Words>
  <Application>Microsoft Office PowerPoint</Application>
  <PresentationFormat>Custom</PresentationFormat>
  <Paragraphs>28</Paragraphs>
  <Slides>4</Slides>
  <Notes>4</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4</vt:i4>
      </vt:variant>
    </vt:vector>
  </HeadingPairs>
  <TitlesOfParts>
    <vt:vector size="6" baseType="lpstr">
      <vt:lpstr>Arial</vt:lpstr>
      <vt:lpstr>FinalPowerpoint</vt:lpstr>
      <vt:lpstr>       TPS63802 Voltage Dropout when 2Amp         </vt:lpstr>
      <vt:lpstr>Test condition</vt:lpstr>
      <vt:lpstr>Test results transient from 100mA to 3A with 0.3A/us </vt:lpstr>
      <vt:lpstr>Test results transient from 100mA to 4A with 0.3A/us </vt:lpstr>
    </vt:vector>
  </TitlesOfParts>
  <Company>Texas Instruments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FAE training</dc:title>
  <dc:creator>Timothy Hegarty</dc:creator>
  <cp:lastModifiedBy>Zhang, Tao</cp:lastModifiedBy>
  <cp:revision>1398</cp:revision>
  <dcterms:created xsi:type="dcterms:W3CDTF">2007-12-19T20:51:45Z</dcterms:created>
  <dcterms:modified xsi:type="dcterms:W3CDTF">2021-06-30T07:14:38Z</dcterms:modified>
</cp:coreProperties>
</file>