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280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7074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0050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2909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43424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88265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765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18584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032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4009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9342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B4DEC2-D6B1-4837-A34D-ECBE50DF5DFE}" type="datetimeFigureOut">
              <a:rPr lang="ko-KR" altLang="en-US" smtClean="0"/>
              <a:t>2018-12-10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EDE84-0234-4D45-8205-9D54DBE85EB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369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195" y="5283060"/>
            <a:ext cx="8591550" cy="571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35" y="2708920"/>
            <a:ext cx="5896174" cy="1735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1412776"/>
            <a:ext cx="3491880" cy="32613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11560" y="404664"/>
            <a:ext cx="4034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DCDC-1 </a:t>
            </a:r>
            <a:r>
              <a:rPr lang="en-US" altLang="ko-KR" dirty="0" smtClean="0"/>
              <a:t>data using 1.5uH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63775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04664"/>
            <a:ext cx="4034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/>
              <a:t>DCDC-2 </a:t>
            </a:r>
            <a:r>
              <a:rPr lang="en-US" altLang="ko-KR" dirty="0" smtClean="0"/>
              <a:t>data </a:t>
            </a:r>
            <a:r>
              <a:rPr lang="en-US" altLang="ko-KR" dirty="0"/>
              <a:t>using </a:t>
            </a:r>
            <a:r>
              <a:rPr lang="en-US" altLang="ko-KR" dirty="0" smtClean="0"/>
              <a:t>1.5uH</a:t>
            </a:r>
            <a:endParaRPr lang="ko-KR" alt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38275"/>
            <a:ext cx="5760000" cy="18365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2138" y="1438275"/>
            <a:ext cx="3240000" cy="3074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487" y="4941168"/>
            <a:ext cx="7381875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20110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1560" y="404664"/>
            <a:ext cx="40344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DCDC-3 </a:t>
            </a:r>
            <a:r>
              <a:rPr lang="en-US" altLang="ko-KR" dirty="0"/>
              <a:t>data using </a:t>
            </a:r>
            <a:r>
              <a:rPr lang="en-US" altLang="ko-KR" dirty="0" smtClean="0"/>
              <a:t>1.5uH</a:t>
            </a:r>
            <a:endParaRPr lang="ko-KR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57325"/>
            <a:ext cx="5760000" cy="179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1138238"/>
            <a:ext cx="3240000" cy="30143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999" y="4941168"/>
            <a:ext cx="7353300" cy="75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16155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12</Words>
  <Application>Microsoft Office PowerPoint</Application>
  <PresentationFormat>화면 슬라이드 쇼(4:3)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Office 테마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Charles Jeon(Korea)</dc:creator>
  <cp:lastModifiedBy>Charles Jeon(Korea)</cp:lastModifiedBy>
  <cp:revision>3</cp:revision>
  <dcterms:created xsi:type="dcterms:W3CDTF">2018-12-05T09:55:58Z</dcterms:created>
  <dcterms:modified xsi:type="dcterms:W3CDTF">2018-12-10T01:59:30Z</dcterms:modified>
</cp:coreProperties>
</file>