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9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0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2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7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7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4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8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1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A42D6-BD87-489F-A0A0-A198F8D296F4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24D5B-4DB2-4E0C-9F14-032C1E875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1800" dirty="0"/>
              <a:t>Watchdog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43827" y="1045029"/>
            <a:ext cx="3523298" cy="30697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Apply WD first pulse within 230mS after RESN goes 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high</a:t>
            </a:r>
            <a:r>
              <a:rPr lang="ja-JP" altLang="en-US" sz="1200" dirty="0" smtClean="0">
                <a:effectLst/>
                <a:latin typeface="Calibri"/>
                <a:ea typeface="Calibri"/>
                <a:cs typeface="Times New Roman"/>
              </a:rPr>
              <a:t>　</a:t>
            </a:r>
            <a:endParaRPr lang="en-US" sz="8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Keep WD period to less than 18ms and more than 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5.5ms</a:t>
            </a:r>
            <a:r>
              <a:rPr lang="ja-JP" altLang="en-US" sz="1200" dirty="0" smtClean="0">
                <a:effectLst/>
                <a:latin typeface="Calibri"/>
                <a:ea typeface="Calibri"/>
                <a:cs typeface="Times New Roman"/>
              </a:rPr>
              <a:t>　</a:t>
            </a:r>
            <a:endParaRPr lang="en-US" altLang="ja-JP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Keep </a:t>
            </a: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the WD pulse width to more than 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1.2us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Calibri"/>
                <a:cs typeface="Times New Roman"/>
              </a:rPr>
              <a:t>WD </a:t>
            </a:r>
            <a:r>
              <a:rPr lang="en-US" sz="1200" dirty="0">
                <a:ea typeface="Calibri"/>
                <a:cs typeface="Times New Roman"/>
              </a:rPr>
              <a:t>signal </a:t>
            </a:r>
            <a:r>
              <a:rPr lang="en-US" sz="1200" dirty="0" smtClean="0">
                <a:ea typeface="Calibri"/>
                <a:cs typeface="Times New Roman"/>
              </a:rPr>
              <a:t> should have VOL&lt;0.3V and VOH&gt;2.0V</a:t>
            </a:r>
            <a:endParaRPr lang="en-US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For </a:t>
            </a: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example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, WD signal with 3.3V IO level and 15ms </a:t>
            </a: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period with 5ms on time, will work provided this is applied within 230ms after RESN goes high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r>
              <a:rPr lang="ja-JP" altLang="en-US" sz="1200" dirty="0" smtClean="0">
                <a:effectLst/>
                <a:latin typeface="Calibri"/>
                <a:ea typeface="Calibri"/>
                <a:cs typeface="Times New Roman"/>
              </a:rPr>
              <a:t>　</a:t>
            </a:r>
            <a:endParaRPr lang="en-US" altLang="ja-JP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When </a:t>
            </a: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spread spectrum is enabled, watchdog timing requirements will change </a:t>
            </a:r>
            <a:r>
              <a:rPr lang="en-US" sz="1200" dirty="0" smtClean="0">
                <a:effectLst/>
                <a:latin typeface="Calibri"/>
                <a:ea typeface="Calibri"/>
                <a:cs typeface="Times New Roman"/>
              </a:rPr>
              <a:t>slightly</a:t>
            </a:r>
            <a:r>
              <a:rPr lang="ja-JP" altLang="en-US" sz="1200" dirty="0" smtClean="0">
                <a:effectLst/>
                <a:latin typeface="Calibri"/>
                <a:ea typeface="Calibri"/>
                <a:cs typeface="Times New Roman"/>
              </a:rPr>
              <a:t>　</a:t>
            </a:r>
            <a:endParaRPr lang="en-US" sz="8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6" y="101601"/>
            <a:ext cx="4801924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4702" y="196334"/>
            <a:ext cx="2448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TPS65311-Q1 watchdog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44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1800" dirty="0"/>
              <a:t>Status Pins: IRQ, </a:t>
            </a:r>
            <a:r>
              <a:rPr lang="en-US" sz="1800" dirty="0" smtClean="0"/>
              <a:t>RESN,PRESN. Watchdog pin dependency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endParaRPr lang="en-US" sz="1800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3075" name="Picture 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6" y="1117599"/>
            <a:ext cx="2913083" cy="29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58" y="1117598"/>
            <a:ext cx="2898733" cy="29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Picture 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591" y="1117598"/>
            <a:ext cx="2855935" cy="285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2371095"/>
            <a:ext cx="24878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8695695"/>
            <a:ext cx="2167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10626095"/>
            <a:ext cx="2167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776" y="4304388"/>
            <a:ext cx="879157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Power up without WD signal	</a:t>
            </a:r>
            <a:r>
              <a:rPr lang="en-US" sz="800" dirty="0" smtClean="0"/>
              <a:t>	Active </a:t>
            </a:r>
            <a:r>
              <a:rPr lang="en-US" sz="800" dirty="0"/>
              <a:t>to LPM0 after removing WD signal </a:t>
            </a:r>
            <a:r>
              <a:rPr lang="en-US" sz="800" dirty="0" smtClean="0"/>
              <a:t>with EC=7  	        In </a:t>
            </a:r>
            <a:r>
              <a:rPr lang="en-US" sz="800" dirty="0"/>
              <a:t>Active after removing WD signal and reapplied before </a:t>
            </a:r>
            <a:r>
              <a:rPr lang="en-US" sz="800" dirty="0" smtClean="0"/>
              <a:t>EC=7</a:t>
            </a:r>
            <a:endParaRPr lang="en-US" sz="800" dirty="0"/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694699" y="5517766"/>
            <a:ext cx="807782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During power up</a:t>
            </a:r>
            <a:r>
              <a:rPr kumimoji="0" lang="en-US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/ or </a:t>
            </a:r>
            <a:r>
              <a:rPr lang="en-US" altLang="en-US" sz="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 a</a:t>
            </a:r>
            <a:r>
              <a:rPr kumimoji="0" lang="en-US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ctive mode if</a:t>
            </a: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WD is not applied, device goes</a:t>
            </a:r>
            <a:r>
              <a:rPr kumimoji="0" lang="en-US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in to LPM0 mode after EC=7. If WD is applied back before  EC &lt;7, device stays in Active Mode</a:t>
            </a:r>
          </a:p>
        </p:txBody>
      </p:sp>
    </p:spTree>
    <p:extLst>
      <p:ext uri="{BB962C8B-B14F-4D97-AF65-F5344CB8AC3E}">
        <p14:creationId xmlns:p14="http://schemas.microsoft.com/office/powerpoint/2010/main" val="238007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9167" y="-82034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1800" dirty="0"/>
              <a:t>Status Pins: </a:t>
            </a:r>
            <a:r>
              <a:rPr lang="en-US" sz="1800" dirty="0" smtClean="0"/>
              <a:t>RESN. </a:t>
            </a:r>
            <a:r>
              <a:rPr lang="en-US" sz="1800" dirty="0"/>
              <a:t>Watchdog pin </a:t>
            </a:r>
            <a:r>
              <a:rPr lang="en-US" sz="1800" dirty="0" smtClean="0"/>
              <a:t>dependency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endParaRPr lang="en-US" sz="1800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4098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946149"/>
            <a:ext cx="3893345" cy="390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344" y="946150"/>
            <a:ext cx="3879056" cy="389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2569290"/>
            <a:ext cx="25519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3400" y="5287547"/>
            <a:ext cx="807782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WD window time is 20ms-typ and hence device waited until it lapsed 20ms (~14ms+6ms). Approximate WD fail detection to RESN low is less than 1ms.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Also RESN Hold time (RESN Low duration) ~ 2ms</a:t>
            </a:r>
            <a:r>
              <a:rPr kumimoji="0" lang="ja-JP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　</a:t>
            </a:r>
            <a:endParaRPr lang="en-US" altLang="en-US" sz="8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6725" y="4991883"/>
            <a:ext cx="390042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Delay from missing WD pulse to RESN low. Here WD period ~ 6ms, very small pulse width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655344" y="4924533"/>
            <a:ext cx="38892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Delay from missing WD pulse to RESN low. Here WD period ~ 6ms, very large pulse width</a:t>
            </a:r>
          </a:p>
          <a:p>
            <a:pPr lvl="0"/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US" altLang="en-US" sz="8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19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159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Watchdog</vt:lpstr>
      <vt:lpstr>Status Pins: IRQ, RESN,PRESN. Watchdog pin dependency　 </vt:lpstr>
      <vt:lpstr>Status Pins: RESN. Watchdog pin dependency　 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Pins: IRQ, RESN,PRESN. Watchdog pin dependency　 </dc:title>
  <dc:creator>Hegde, Krishnamurthy</dc:creator>
  <cp:lastModifiedBy>Windows User</cp:lastModifiedBy>
  <cp:revision>5</cp:revision>
  <dcterms:created xsi:type="dcterms:W3CDTF">2018-03-21T12:27:34Z</dcterms:created>
  <dcterms:modified xsi:type="dcterms:W3CDTF">2018-10-24T09:37:07Z</dcterms:modified>
</cp:coreProperties>
</file>