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55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25368B-9F99-4EC2-B720-F522FD525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3A725E7B-0D3F-424B-9D4F-1B8E08D379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B4F88F3-69C0-4246-A5F8-1FA68CC74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06F04-E78C-4951-8A71-93B7A6CBD2FA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E3C2B8-CDE4-4C41-8DBA-1A884BE78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AC1B0D2-9FDF-4C8C-AEDE-924B5596F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34F81-9B9C-4BDE-B477-2626CDC900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90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F67DD7-8102-4898-9CEB-07054284E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7B3B28F-6A1C-458B-AFA3-A1EA0F9657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1167326-46AE-4F69-B3EE-E684BA2AE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06F04-E78C-4951-8A71-93B7A6CBD2FA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6A8FFF-D112-4E82-A1E1-1FB9843F8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90813A1-AB65-4F74-9289-EA353BEA7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34F81-9B9C-4BDE-B477-2626CDC900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324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7729488-5CE3-45D3-8A90-87AEEDB067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405B83C-D7D0-4169-A9CF-7CAA4E99A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30BE69-18A6-4C91-A9C8-3107CAE35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06F04-E78C-4951-8A71-93B7A6CBD2FA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9DD4CB-6413-472F-9207-D03B1DCC5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CA3FFF-69DB-4B93-AA35-747BEBFDA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34F81-9B9C-4BDE-B477-2626CDC900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8143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192DFF-5BA3-4014-8D4D-26174294C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F018C55-D50D-40FD-92FB-2FAE1EC3E3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928D20-6224-448B-BCC5-0167B24BC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06F04-E78C-4951-8A71-93B7A6CBD2FA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0ABC97-8D6B-4B1D-87ED-F233AE16B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265FFE-D1B5-4948-966E-E664601BA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34F81-9B9C-4BDE-B477-2626CDC900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648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CF81BE-1560-4AC5-87F2-F2DE2C51C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D993B78-1104-4C4D-BF9F-7D10FC34BD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8BCA9D-D032-42A5-AC0B-BFE5C7875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06F04-E78C-4951-8A71-93B7A6CBD2FA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59749E-1B33-4EC9-A764-59020B122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67D6775-6F64-49AF-8244-11A47E6D3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34F81-9B9C-4BDE-B477-2626CDC900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7238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E5BE53-9569-471C-AA2D-94633AD25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3A55E81-A116-4A92-9C47-10FEB8A572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606E06-E9FE-4362-8128-2984203D1C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05BB166-29BF-47B1-B347-F4A45AED4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06F04-E78C-4951-8A71-93B7A6CBD2FA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0393435-9127-433A-A94D-263AF68FD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870BFC-4840-4D67-9A8F-4EAD1B5B4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34F81-9B9C-4BDE-B477-2626CDC900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584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F24277-0638-4B59-B977-BF7CDBBD8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14D68B1-53C4-4C5C-B5FB-BF6D7D9ADF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43ABC26-1AD9-4E19-ACD7-65F4C4455C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D2DB3AD-1597-4AC1-9729-FABCDFDC72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6BD2C30-8621-4A8E-B073-6D6B81252E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870DE90-5460-4C97-8DEA-2A9AAB056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06F04-E78C-4951-8A71-93B7A6CBD2FA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CC764B9-BF17-4A3D-8321-D60B9A5AF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A592350-E578-4D54-9452-D641FF1ED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34F81-9B9C-4BDE-B477-2626CDC900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4903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D9FEDB-634A-4864-AEB7-6B052403F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5E4FEE6-00C4-4B29-A195-285255062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06F04-E78C-4951-8A71-93B7A6CBD2FA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1AA2130-02B5-4506-85CD-11B945C3F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B735F72-5F8F-47CA-93E6-021546751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34F81-9B9C-4BDE-B477-2626CDC900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775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0EF61F6-9810-43E3-9A74-20DC2B2D3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06F04-E78C-4951-8A71-93B7A6CBD2FA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08564D3-2D2D-4CB5-A508-5A3FCA98C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915D548-9ABC-42DD-8898-3C7FD7788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34F81-9B9C-4BDE-B477-2626CDC900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0528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B5D831-8977-4CAC-AC92-A2FC04212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1DB543F-970D-4BB3-AC78-FFC8BC4AD0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F73EF9E-0B42-400D-8A1D-F36E862D70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AD553E-E899-42AD-B759-D7B3DC939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06F04-E78C-4951-8A71-93B7A6CBD2FA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3B4CE46-E322-4ECF-8623-750635F8F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8F394C5-2B56-4267-8909-2CC1E861C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34F81-9B9C-4BDE-B477-2626CDC900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874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C0A106-A682-4841-92E5-2040F0B4F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760B5B1-1AAE-4379-BEA0-A0EC2A99F1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45C11C8-4550-4397-9026-60AF71F557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3F51F56-D0C6-4F28-A05B-92215B7F7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06F04-E78C-4951-8A71-93B7A6CBD2FA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874BF00-8A5C-4955-8656-FF4A9D9E4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BEF33A4-4F9E-443C-A16C-CD8F4D96B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34F81-9B9C-4BDE-B477-2626CDC900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312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7497FE8-14B2-48D4-A0A8-CA09DAC57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66A435-58AC-4F98-8671-B61BBAA47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07C711D-F15F-4F06-A2CA-FC07F6D42D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06F04-E78C-4951-8A71-93B7A6CBD2FA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70AE3E-616C-44AE-A0B2-FC370A37C4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D886E8-D6BF-47AD-9595-DC50C2BEF7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34F81-9B9C-4BDE-B477-2626CDC900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4779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2e.ti.com/cfs-file/__key/communityserver-discussions-components-files/200/TPS65381_2D00_Q1.png">
            <a:extLst>
              <a:ext uri="{FF2B5EF4-FFF2-40B4-BE49-F238E27FC236}">
                <a16:creationId xmlns:a16="http://schemas.microsoft.com/office/drawing/2014/main" id="{B072B51E-C92E-4B37-9DCE-01D93F588B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313" y="2038350"/>
            <a:ext cx="7191375" cy="278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657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254">
            <a:extLst>
              <a:ext uri="{FF2B5EF4-FFF2-40B4-BE49-F238E27FC236}">
                <a16:creationId xmlns:a16="http://schemas.microsoft.com/office/drawing/2014/main" id="{00000000-0008-0000-0000-0000FF000000}"/>
              </a:ext>
            </a:extLst>
          </p:cNvPr>
          <p:cNvSpPr txBox="1"/>
          <p:nvPr/>
        </p:nvSpPr>
        <p:spPr>
          <a:xfrm>
            <a:off x="7393925" y="2841188"/>
            <a:ext cx="917535" cy="282196"/>
          </a:xfrm>
          <a:prstGeom prst="rect">
            <a:avLst/>
          </a:prstGeom>
          <a:solidFill>
            <a:sysClr val="window" lastClr="FFFFFF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800" dirty="0"/>
              <a:t>VDD6</a:t>
            </a:r>
            <a:endParaRPr kumimoji="1" lang="ja-JP" altLang="en-US" sz="1800" dirty="0"/>
          </a:p>
        </p:txBody>
      </p:sp>
      <p:sp>
        <p:nvSpPr>
          <p:cNvPr id="6" name="テキスト ボックス 251">
            <a:extLst>
              <a:ext uri="{FF2B5EF4-FFF2-40B4-BE49-F238E27FC236}">
                <a16:creationId xmlns:a16="http://schemas.microsoft.com/office/drawing/2014/main" id="{00000000-0008-0000-0000-0000FC000000}"/>
              </a:ext>
            </a:extLst>
          </p:cNvPr>
          <p:cNvSpPr txBox="1"/>
          <p:nvPr/>
        </p:nvSpPr>
        <p:spPr>
          <a:xfrm>
            <a:off x="9202412" y="2553626"/>
            <a:ext cx="917535" cy="282196"/>
          </a:xfrm>
          <a:prstGeom prst="rect">
            <a:avLst/>
          </a:prstGeom>
          <a:solidFill>
            <a:sysClr val="window" lastClr="FFFFFF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2000"/>
              <a:t>VDD6</a:t>
            </a:r>
            <a:endParaRPr kumimoji="1" lang="ja-JP" altLang="en-US" sz="2000"/>
          </a:p>
        </p:txBody>
      </p:sp>
      <p:sp>
        <p:nvSpPr>
          <p:cNvPr id="7" name="テキスト ボックス 158">
            <a:extLst>
              <a:ext uri="{FF2B5EF4-FFF2-40B4-BE49-F238E27FC236}">
                <a16:creationId xmlns:a16="http://schemas.microsoft.com/office/drawing/2014/main" id="{00000000-0008-0000-0000-00009F000000}"/>
              </a:ext>
            </a:extLst>
          </p:cNvPr>
          <p:cNvSpPr txBox="1"/>
          <p:nvPr/>
        </p:nvSpPr>
        <p:spPr>
          <a:xfrm>
            <a:off x="1841745" y="1781842"/>
            <a:ext cx="909298" cy="282195"/>
          </a:xfrm>
          <a:prstGeom prst="rect">
            <a:avLst/>
          </a:prstGeom>
          <a:solidFill>
            <a:sysClr val="window" lastClr="FFFFFF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2000" dirty="0"/>
              <a:t>13.5V</a:t>
            </a:r>
            <a:endParaRPr kumimoji="1" lang="ja-JP" altLang="en-US" sz="2000" dirty="0"/>
          </a:p>
        </p:txBody>
      </p:sp>
      <p:sp>
        <p:nvSpPr>
          <p:cNvPr id="8" name="テキスト ボックス 246">
            <a:extLst>
              <a:ext uri="{FF2B5EF4-FFF2-40B4-BE49-F238E27FC236}">
                <a16:creationId xmlns:a16="http://schemas.microsoft.com/office/drawing/2014/main" id="{00000000-0008-0000-0000-0000F7000000}"/>
              </a:ext>
            </a:extLst>
          </p:cNvPr>
          <p:cNvSpPr txBox="1"/>
          <p:nvPr/>
        </p:nvSpPr>
        <p:spPr>
          <a:xfrm>
            <a:off x="4592314" y="6074027"/>
            <a:ext cx="921179" cy="285273"/>
          </a:xfrm>
          <a:prstGeom prst="rect">
            <a:avLst/>
          </a:prstGeom>
          <a:solidFill>
            <a:sysClr val="window" lastClr="FFFFFF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2000" dirty="0"/>
              <a:t>GND</a:t>
            </a:r>
            <a:endParaRPr kumimoji="1" lang="ja-JP" altLang="en-US" sz="2000" dirty="0"/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0000000-0008-0000-0000-0000E3000000}"/>
              </a:ext>
            </a:extLst>
          </p:cNvPr>
          <p:cNvGrpSpPr/>
          <p:nvPr/>
        </p:nvGrpSpPr>
        <p:grpSpPr>
          <a:xfrm>
            <a:off x="8653586" y="2629102"/>
            <a:ext cx="253402" cy="1233994"/>
            <a:chOff x="9009295" y="2578676"/>
            <a:chExt cx="302080" cy="1347984"/>
          </a:xfrm>
        </p:grpSpPr>
        <p:cxnSp>
          <p:nvCxnSpPr>
            <p:cNvPr id="137" name="直線コネクタ 136">
              <a:extLst>
                <a:ext uri="{FF2B5EF4-FFF2-40B4-BE49-F238E27FC236}">
                  <a16:creationId xmlns:a16="http://schemas.microsoft.com/office/drawing/2014/main" id="{00000000-0008-0000-0000-0000E4000000}"/>
                </a:ext>
              </a:extLst>
            </p:cNvPr>
            <p:cNvCxnSpPr/>
            <p:nvPr/>
          </p:nvCxnSpPr>
          <p:spPr>
            <a:xfrm flipH="1">
              <a:off x="9009295" y="3645556"/>
              <a:ext cx="302080" cy="0"/>
            </a:xfrm>
            <a:prstGeom prst="line">
              <a:avLst/>
            </a:prstGeom>
            <a:ln w="28575">
              <a:solidFill>
                <a:sysClr val="windowText" lastClr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直線コネクタ 137">
              <a:extLst>
                <a:ext uri="{FF2B5EF4-FFF2-40B4-BE49-F238E27FC236}">
                  <a16:creationId xmlns:a16="http://schemas.microsoft.com/office/drawing/2014/main" id="{00000000-0008-0000-0000-0000E5000000}"/>
                </a:ext>
              </a:extLst>
            </p:cNvPr>
            <p:cNvCxnSpPr/>
            <p:nvPr/>
          </p:nvCxnSpPr>
          <p:spPr>
            <a:xfrm flipH="1">
              <a:off x="9009295" y="3548841"/>
              <a:ext cx="302080" cy="0"/>
            </a:xfrm>
            <a:prstGeom prst="line">
              <a:avLst/>
            </a:prstGeom>
            <a:ln w="28575">
              <a:solidFill>
                <a:sysClr val="windowText" lastClr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線コネクタ 138">
              <a:extLst>
                <a:ext uri="{FF2B5EF4-FFF2-40B4-BE49-F238E27FC236}">
                  <a16:creationId xmlns:a16="http://schemas.microsoft.com/office/drawing/2014/main" id="{00000000-0008-0000-0000-0000E6000000}"/>
                </a:ext>
              </a:extLst>
            </p:cNvPr>
            <p:cNvCxnSpPr/>
            <p:nvPr/>
          </p:nvCxnSpPr>
          <p:spPr>
            <a:xfrm>
              <a:off x="9161695" y="3639590"/>
              <a:ext cx="0" cy="287070"/>
            </a:xfrm>
            <a:prstGeom prst="line">
              <a:avLst/>
            </a:prstGeom>
            <a:ln w="28575">
              <a:solidFill>
                <a:sysClr val="windowText" lastClr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線コネクタ 139">
              <a:extLst>
                <a:ext uri="{FF2B5EF4-FFF2-40B4-BE49-F238E27FC236}">
                  <a16:creationId xmlns:a16="http://schemas.microsoft.com/office/drawing/2014/main" id="{00000000-0008-0000-0000-0000E7000000}"/>
                </a:ext>
              </a:extLst>
            </p:cNvPr>
            <p:cNvCxnSpPr/>
            <p:nvPr/>
          </p:nvCxnSpPr>
          <p:spPr>
            <a:xfrm>
              <a:off x="9161695" y="2578676"/>
              <a:ext cx="0" cy="967020"/>
            </a:xfrm>
            <a:prstGeom prst="line">
              <a:avLst/>
            </a:prstGeom>
            <a:ln w="28575">
              <a:solidFill>
                <a:sysClr val="windowText" lastClr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テキスト ボックス 224">
            <a:extLst>
              <a:ext uri="{FF2B5EF4-FFF2-40B4-BE49-F238E27FC236}">
                <a16:creationId xmlns:a16="http://schemas.microsoft.com/office/drawing/2014/main" id="{00000000-0008-0000-0000-0000E1000000}"/>
              </a:ext>
            </a:extLst>
          </p:cNvPr>
          <p:cNvSpPr txBox="1"/>
          <p:nvPr/>
        </p:nvSpPr>
        <p:spPr>
          <a:xfrm>
            <a:off x="7544194" y="4059679"/>
            <a:ext cx="919357" cy="282196"/>
          </a:xfrm>
          <a:prstGeom prst="rect">
            <a:avLst/>
          </a:prstGeom>
          <a:solidFill>
            <a:sysClr val="window" lastClr="FFFFFF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2000" dirty="0"/>
              <a:t>GND</a:t>
            </a:r>
            <a:endParaRPr kumimoji="1" lang="ja-JP" altLang="en-US" sz="2000" dirty="0"/>
          </a:p>
        </p:txBody>
      </p:sp>
      <p:sp>
        <p:nvSpPr>
          <p:cNvPr id="11" name="テキスト ボックス 181">
            <a:extLst>
              <a:ext uri="{FF2B5EF4-FFF2-40B4-BE49-F238E27FC236}">
                <a16:creationId xmlns:a16="http://schemas.microsoft.com/office/drawing/2014/main" id="{00000000-0008-0000-0000-0000B6000000}"/>
              </a:ext>
            </a:extLst>
          </p:cNvPr>
          <p:cNvSpPr txBox="1"/>
          <p:nvPr/>
        </p:nvSpPr>
        <p:spPr>
          <a:xfrm>
            <a:off x="3975875" y="6096253"/>
            <a:ext cx="913724" cy="28559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2000" dirty="0"/>
              <a:t>GND</a:t>
            </a:r>
            <a:endParaRPr kumimoji="1" lang="ja-JP" altLang="en-US" sz="2000" dirty="0"/>
          </a:p>
        </p:txBody>
      </p:sp>
      <p:sp>
        <p:nvSpPr>
          <p:cNvPr id="12" name="テキスト ボックス 98">
            <a:extLst>
              <a:ext uri="{FF2B5EF4-FFF2-40B4-BE49-F238E27FC236}">
                <a16:creationId xmlns:a16="http://schemas.microsoft.com/office/drawing/2014/main" id="{00000000-0008-0000-0000-000063000000}"/>
              </a:ext>
            </a:extLst>
          </p:cNvPr>
          <p:cNvSpPr txBox="1"/>
          <p:nvPr/>
        </p:nvSpPr>
        <p:spPr>
          <a:xfrm>
            <a:off x="2380578" y="2857041"/>
            <a:ext cx="913724" cy="282196"/>
          </a:xfrm>
          <a:prstGeom prst="rect">
            <a:avLst/>
          </a:prstGeom>
          <a:solidFill>
            <a:sysClr val="window" lastClr="FFFFFF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2000" dirty="0"/>
              <a:t>GND</a:t>
            </a:r>
            <a:endParaRPr kumimoji="1" lang="ja-JP" altLang="en-US" sz="2000" dirty="0"/>
          </a:p>
        </p:txBody>
      </p:sp>
      <p:sp>
        <p:nvSpPr>
          <p:cNvPr id="13" name="テキスト ボックス 179">
            <a:extLst>
              <a:ext uri="{FF2B5EF4-FFF2-40B4-BE49-F238E27FC236}">
                <a16:creationId xmlns:a16="http://schemas.microsoft.com/office/drawing/2014/main" id="{00000000-0008-0000-0000-0000B4000000}"/>
              </a:ext>
            </a:extLst>
          </p:cNvPr>
          <p:cNvSpPr txBox="1"/>
          <p:nvPr/>
        </p:nvSpPr>
        <p:spPr>
          <a:xfrm>
            <a:off x="7180061" y="3145036"/>
            <a:ext cx="911901" cy="282195"/>
          </a:xfrm>
          <a:prstGeom prst="rect">
            <a:avLst/>
          </a:prstGeom>
          <a:solidFill>
            <a:sysClr val="window" lastClr="FFFFFF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800" dirty="0"/>
              <a:t>OPEN</a:t>
            </a:r>
            <a:endParaRPr kumimoji="1" lang="ja-JP" altLang="en-US" sz="1800" dirty="0"/>
          </a:p>
        </p:txBody>
      </p:sp>
      <p:sp>
        <p:nvSpPr>
          <p:cNvPr id="14" name="テキスト ボックス 177">
            <a:extLst>
              <a:ext uri="{FF2B5EF4-FFF2-40B4-BE49-F238E27FC236}">
                <a16:creationId xmlns:a16="http://schemas.microsoft.com/office/drawing/2014/main" id="{00000000-0008-0000-0000-0000B2000000}"/>
              </a:ext>
            </a:extLst>
          </p:cNvPr>
          <p:cNvSpPr txBox="1"/>
          <p:nvPr/>
        </p:nvSpPr>
        <p:spPr>
          <a:xfrm>
            <a:off x="3387775" y="2607528"/>
            <a:ext cx="1103436" cy="712624"/>
          </a:xfrm>
          <a:prstGeom prst="rect">
            <a:avLst/>
          </a:prstGeom>
          <a:solidFill>
            <a:sysClr val="window" lastClr="FFFFFF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2000" dirty="0"/>
              <a:t>MCU</a:t>
            </a:r>
            <a:endParaRPr kumimoji="1" lang="ja-JP" altLang="en-US" sz="2000" dirty="0"/>
          </a:p>
        </p:txBody>
      </p:sp>
      <p:sp>
        <p:nvSpPr>
          <p:cNvPr id="15" name="テキスト ボックス 161">
            <a:extLst>
              <a:ext uri="{FF2B5EF4-FFF2-40B4-BE49-F238E27FC236}">
                <a16:creationId xmlns:a16="http://schemas.microsoft.com/office/drawing/2014/main" id="{00000000-0008-0000-0000-0000A2000000}"/>
              </a:ext>
            </a:extLst>
          </p:cNvPr>
          <p:cNvSpPr txBox="1"/>
          <p:nvPr/>
        </p:nvSpPr>
        <p:spPr>
          <a:xfrm>
            <a:off x="8186671" y="2061615"/>
            <a:ext cx="917535" cy="280611"/>
          </a:xfrm>
          <a:prstGeom prst="rect">
            <a:avLst/>
          </a:prstGeom>
          <a:solidFill>
            <a:sysClr val="window" lastClr="FFFFFF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2000" dirty="0"/>
              <a:t>VBAT</a:t>
            </a:r>
            <a:endParaRPr kumimoji="1" lang="ja-JP" altLang="en-US" sz="2000" dirty="0"/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00000000-0008-0000-0000-000081000000}"/>
              </a:ext>
            </a:extLst>
          </p:cNvPr>
          <p:cNvGrpSpPr/>
          <p:nvPr/>
        </p:nvGrpSpPr>
        <p:grpSpPr>
          <a:xfrm>
            <a:off x="7196336" y="2082674"/>
            <a:ext cx="148620" cy="154940"/>
            <a:chOff x="7195758" y="1910089"/>
            <a:chExt cx="160469" cy="169167"/>
          </a:xfrm>
        </p:grpSpPr>
        <p:sp>
          <p:nvSpPr>
            <p:cNvPr id="135" name="フローチャート : 結合子 126">
              <a:extLst>
                <a:ext uri="{FF2B5EF4-FFF2-40B4-BE49-F238E27FC236}">
                  <a16:creationId xmlns:a16="http://schemas.microsoft.com/office/drawing/2014/main" id="{00000000-0008-0000-0000-00007F000000}"/>
                </a:ext>
              </a:extLst>
            </p:cNvPr>
            <p:cNvSpPr/>
            <p:nvPr/>
          </p:nvSpPr>
          <p:spPr>
            <a:xfrm>
              <a:off x="7211416" y="1910089"/>
              <a:ext cx="123825" cy="125557"/>
            </a:xfrm>
            <a:prstGeom prst="flowChartConnector">
              <a:avLst/>
            </a:prstGeom>
            <a:solidFill>
              <a:sysClr val="window" lastClr="FFFFFF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36" name="正方形/長方形 135">
              <a:extLst>
                <a:ext uri="{FF2B5EF4-FFF2-40B4-BE49-F238E27FC236}">
                  <a16:creationId xmlns:a16="http://schemas.microsoft.com/office/drawing/2014/main" id="{00000000-0008-0000-0000-000080000000}"/>
                </a:ext>
              </a:extLst>
            </p:cNvPr>
            <p:cNvSpPr/>
            <p:nvPr/>
          </p:nvSpPr>
          <p:spPr>
            <a:xfrm>
              <a:off x="7195758" y="1975897"/>
              <a:ext cx="160469" cy="103359"/>
            </a:xfrm>
            <a:prstGeom prst="rect">
              <a:avLst/>
            </a:prstGeom>
            <a:solidFill>
              <a:sysClr val="window" lastClr="FFFFFF"/>
            </a:solidFill>
            <a:ln w="2857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17" name="テキスト ボックス 25">
            <a:extLst>
              <a:ext uri="{FF2B5EF4-FFF2-40B4-BE49-F238E27FC236}">
                <a16:creationId xmlns:a16="http://schemas.microsoft.com/office/drawing/2014/main" id="{00000000-0008-0000-0000-00001A000000}"/>
              </a:ext>
            </a:extLst>
          </p:cNvPr>
          <p:cNvSpPr txBox="1"/>
          <p:nvPr/>
        </p:nvSpPr>
        <p:spPr>
          <a:xfrm>
            <a:off x="6250934" y="2960725"/>
            <a:ext cx="150226" cy="242188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sz="1100"/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00000000-0008-0000-0000-00001B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8523" y="1254188"/>
            <a:ext cx="1806198" cy="4756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00000000-0008-0000-0000-00001D000000}"/>
              </a:ext>
            </a:extLst>
          </p:cNvPr>
          <p:cNvCxnSpPr/>
          <p:nvPr/>
        </p:nvCxnSpPr>
        <p:spPr>
          <a:xfrm flipH="1">
            <a:off x="4853154" y="1583719"/>
            <a:ext cx="323115" cy="0"/>
          </a:xfrm>
          <a:prstGeom prst="line">
            <a:avLst/>
          </a:prstGeom>
          <a:ln w="2857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00000000-0008-0000-0000-000020000000}"/>
              </a:ext>
            </a:extLst>
          </p:cNvPr>
          <p:cNvCxnSpPr/>
          <p:nvPr/>
        </p:nvCxnSpPr>
        <p:spPr>
          <a:xfrm flipH="1">
            <a:off x="2119461" y="1071013"/>
            <a:ext cx="5139939" cy="0"/>
          </a:xfrm>
          <a:prstGeom prst="line">
            <a:avLst/>
          </a:prstGeom>
          <a:ln w="2857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00000000-0008-0000-0000-000022000000}"/>
              </a:ext>
            </a:extLst>
          </p:cNvPr>
          <p:cNvCxnSpPr/>
          <p:nvPr/>
        </p:nvCxnSpPr>
        <p:spPr>
          <a:xfrm>
            <a:off x="4859113" y="1065755"/>
            <a:ext cx="0" cy="527929"/>
          </a:xfrm>
          <a:prstGeom prst="line">
            <a:avLst/>
          </a:prstGeom>
          <a:ln w="2857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00000000-0008-0000-0000-000024000000}"/>
              </a:ext>
            </a:extLst>
          </p:cNvPr>
          <p:cNvCxnSpPr/>
          <p:nvPr/>
        </p:nvCxnSpPr>
        <p:spPr>
          <a:xfrm flipH="1">
            <a:off x="4466564" y="1857194"/>
            <a:ext cx="723788" cy="0"/>
          </a:xfrm>
          <a:prstGeom prst="line">
            <a:avLst/>
          </a:prstGeom>
          <a:ln w="2857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00000000-0008-0000-0000-00002D000000}"/>
              </a:ext>
            </a:extLst>
          </p:cNvPr>
          <p:cNvCxnSpPr/>
          <p:nvPr/>
        </p:nvCxnSpPr>
        <p:spPr>
          <a:xfrm flipH="1">
            <a:off x="4465589" y="2115149"/>
            <a:ext cx="710680" cy="0"/>
          </a:xfrm>
          <a:prstGeom prst="line">
            <a:avLst/>
          </a:prstGeom>
          <a:ln w="2857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00000000-0008-0000-0000-00002F000000}"/>
              </a:ext>
            </a:extLst>
          </p:cNvPr>
          <p:cNvCxnSpPr/>
          <p:nvPr/>
        </p:nvCxnSpPr>
        <p:spPr>
          <a:xfrm flipH="1">
            <a:off x="4465589" y="2427431"/>
            <a:ext cx="710681" cy="0"/>
          </a:xfrm>
          <a:prstGeom prst="line">
            <a:avLst/>
          </a:prstGeom>
          <a:ln w="2857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00000000-0008-0000-0000-00003A000000}"/>
              </a:ext>
            </a:extLst>
          </p:cNvPr>
          <p:cNvGrpSpPr/>
          <p:nvPr/>
        </p:nvGrpSpPr>
        <p:grpSpPr>
          <a:xfrm>
            <a:off x="4353394" y="2113694"/>
            <a:ext cx="245656" cy="304738"/>
            <a:chOff x="3699788" y="1940534"/>
            <a:chExt cx="302080" cy="332888"/>
          </a:xfrm>
        </p:grpSpPr>
        <p:cxnSp>
          <p:nvCxnSpPr>
            <p:cNvPr id="131" name="直線コネクタ 130">
              <a:extLst>
                <a:ext uri="{FF2B5EF4-FFF2-40B4-BE49-F238E27FC236}">
                  <a16:creationId xmlns:a16="http://schemas.microsoft.com/office/drawing/2014/main" id="{00000000-0008-0000-0000-000030000000}"/>
                </a:ext>
              </a:extLst>
            </p:cNvPr>
            <p:cNvCxnSpPr/>
            <p:nvPr/>
          </p:nvCxnSpPr>
          <p:spPr>
            <a:xfrm flipH="1">
              <a:off x="3699788" y="2155563"/>
              <a:ext cx="302080" cy="0"/>
            </a:xfrm>
            <a:prstGeom prst="line">
              <a:avLst/>
            </a:prstGeom>
            <a:ln w="28575">
              <a:solidFill>
                <a:sysClr val="windowText" lastClr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線コネクタ 131">
              <a:extLst>
                <a:ext uri="{FF2B5EF4-FFF2-40B4-BE49-F238E27FC236}">
                  <a16:creationId xmlns:a16="http://schemas.microsoft.com/office/drawing/2014/main" id="{00000000-0008-0000-0000-000031000000}"/>
                </a:ext>
              </a:extLst>
            </p:cNvPr>
            <p:cNvCxnSpPr/>
            <p:nvPr/>
          </p:nvCxnSpPr>
          <p:spPr>
            <a:xfrm flipH="1">
              <a:off x="3699788" y="2058848"/>
              <a:ext cx="302080" cy="0"/>
            </a:xfrm>
            <a:prstGeom prst="line">
              <a:avLst/>
            </a:prstGeom>
            <a:ln w="28575">
              <a:solidFill>
                <a:sysClr val="windowText" lastClr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>
              <a:extLst>
                <a:ext uri="{FF2B5EF4-FFF2-40B4-BE49-F238E27FC236}">
                  <a16:creationId xmlns:a16="http://schemas.microsoft.com/office/drawing/2014/main" id="{00000000-0008-0000-0000-000034000000}"/>
                </a:ext>
              </a:extLst>
            </p:cNvPr>
            <p:cNvCxnSpPr/>
            <p:nvPr/>
          </p:nvCxnSpPr>
          <p:spPr>
            <a:xfrm>
              <a:off x="3852188" y="2149597"/>
              <a:ext cx="0" cy="123825"/>
            </a:xfrm>
            <a:prstGeom prst="line">
              <a:avLst/>
            </a:prstGeom>
            <a:ln w="28575">
              <a:solidFill>
                <a:sysClr val="windowText" lastClr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線コネクタ 133">
              <a:extLst>
                <a:ext uri="{FF2B5EF4-FFF2-40B4-BE49-F238E27FC236}">
                  <a16:creationId xmlns:a16="http://schemas.microsoft.com/office/drawing/2014/main" id="{00000000-0008-0000-0000-000038000000}"/>
                </a:ext>
              </a:extLst>
            </p:cNvPr>
            <p:cNvCxnSpPr/>
            <p:nvPr/>
          </p:nvCxnSpPr>
          <p:spPr>
            <a:xfrm>
              <a:off x="3852188" y="1940534"/>
              <a:ext cx="0" cy="115169"/>
            </a:xfrm>
            <a:prstGeom prst="line">
              <a:avLst/>
            </a:prstGeom>
            <a:ln w="28575">
              <a:solidFill>
                <a:sysClr val="windowText" lastClr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00000000-0008-0000-0000-00003B000000}"/>
              </a:ext>
            </a:extLst>
          </p:cNvPr>
          <p:cNvGrpSpPr/>
          <p:nvPr/>
        </p:nvGrpSpPr>
        <p:grpSpPr>
          <a:xfrm>
            <a:off x="4346658" y="1034182"/>
            <a:ext cx="245656" cy="831668"/>
            <a:chOff x="3691505" y="786311"/>
            <a:chExt cx="302080" cy="849924"/>
          </a:xfrm>
        </p:grpSpPr>
        <p:cxnSp>
          <p:nvCxnSpPr>
            <p:cNvPr id="127" name="直線コネクタ 126">
              <a:extLst>
                <a:ext uri="{FF2B5EF4-FFF2-40B4-BE49-F238E27FC236}">
                  <a16:creationId xmlns:a16="http://schemas.microsoft.com/office/drawing/2014/main" id="{00000000-0008-0000-0000-00003C000000}"/>
                </a:ext>
              </a:extLst>
            </p:cNvPr>
            <p:cNvCxnSpPr/>
            <p:nvPr/>
          </p:nvCxnSpPr>
          <p:spPr>
            <a:xfrm flipH="1">
              <a:off x="3691505" y="1452434"/>
              <a:ext cx="302080" cy="0"/>
            </a:xfrm>
            <a:prstGeom prst="line">
              <a:avLst/>
            </a:prstGeom>
            <a:ln w="28575">
              <a:solidFill>
                <a:sysClr val="windowText" lastClr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線コネクタ 127">
              <a:extLst>
                <a:ext uri="{FF2B5EF4-FFF2-40B4-BE49-F238E27FC236}">
                  <a16:creationId xmlns:a16="http://schemas.microsoft.com/office/drawing/2014/main" id="{00000000-0008-0000-0000-00003D000000}"/>
                </a:ext>
              </a:extLst>
            </p:cNvPr>
            <p:cNvCxnSpPr/>
            <p:nvPr/>
          </p:nvCxnSpPr>
          <p:spPr>
            <a:xfrm flipH="1">
              <a:off x="3691505" y="1355719"/>
              <a:ext cx="302080" cy="0"/>
            </a:xfrm>
            <a:prstGeom prst="line">
              <a:avLst/>
            </a:prstGeom>
            <a:ln w="28575">
              <a:solidFill>
                <a:sysClr val="windowText" lastClr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>
              <a:extLst>
                <a:ext uri="{FF2B5EF4-FFF2-40B4-BE49-F238E27FC236}">
                  <a16:creationId xmlns:a16="http://schemas.microsoft.com/office/drawing/2014/main" id="{00000000-0008-0000-0000-00003E000000}"/>
                </a:ext>
              </a:extLst>
            </p:cNvPr>
            <p:cNvCxnSpPr/>
            <p:nvPr/>
          </p:nvCxnSpPr>
          <p:spPr>
            <a:xfrm>
              <a:off x="3843905" y="1446468"/>
              <a:ext cx="0" cy="189767"/>
            </a:xfrm>
            <a:prstGeom prst="line">
              <a:avLst/>
            </a:prstGeom>
            <a:ln w="28575">
              <a:solidFill>
                <a:sysClr val="windowText" lastClr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線コネクタ 129">
              <a:extLst>
                <a:ext uri="{FF2B5EF4-FFF2-40B4-BE49-F238E27FC236}">
                  <a16:creationId xmlns:a16="http://schemas.microsoft.com/office/drawing/2014/main" id="{00000000-0008-0000-0000-00003F000000}"/>
                </a:ext>
              </a:extLst>
            </p:cNvPr>
            <p:cNvCxnSpPr/>
            <p:nvPr/>
          </p:nvCxnSpPr>
          <p:spPr>
            <a:xfrm>
              <a:off x="3843905" y="786311"/>
              <a:ext cx="0" cy="566856"/>
            </a:xfrm>
            <a:prstGeom prst="line">
              <a:avLst/>
            </a:prstGeom>
            <a:ln w="28575">
              <a:solidFill>
                <a:sysClr val="windowText" lastClr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0000000-0008-0000-0000-000046000000}"/>
              </a:ext>
            </a:extLst>
          </p:cNvPr>
          <p:cNvCxnSpPr/>
          <p:nvPr/>
        </p:nvCxnSpPr>
        <p:spPr>
          <a:xfrm flipH="1">
            <a:off x="6972168" y="2416647"/>
            <a:ext cx="296998" cy="0"/>
          </a:xfrm>
          <a:prstGeom prst="line">
            <a:avLst/>
          </a:prstGeom>
          <a:ln w="2857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00000000-0008-0000-0000-00004B000000}"/>
              </a:ext>
            </a:extLst>
          </p:cNvPr>
          <p:cNvGrpSpPr/>
          <p:nvPr/>
        </p:nvGrpSpPr>
        <p:grpSpPr>
          <a:xfrm>
            <a:off x="3639069" y="758193"/>
            <a:ext cx="549254" cy="634148"/>
            <a:chOff x="2821393" y="463260"/>
            <a:chExt cx="668482" cy="685799"/>
          </a:xfrm>
        </p:grpSpPr>
        <p:sp>
          <p:nvSpPr>
            <p:cNvPr id="125" name="円/楕円 72">
              <a:extLst>
                <a:ext uri="{FF2B5EF4-FFF2-40B4-BE49-F238E27FC236}">
                  <a16:creationId xmlns:a16="http://schemas.microsoft.com/office/drawing/2014/main" id="{00000000-0008-0000-0000-000049000000}"/>
                </a:ext>
              </a:extLst>
            </p:cNvPr>
            <p:cNvSpPr/>
            <p:nvPr/>
          </p:nvSpPr>
          <p:spPr>
            <a:xfrm>
              <a:off x="2821393" y="463260"/>
              <a:ext cx="668482" cy="685799"/>
            </a:xfrm>
            <a:prstGeom prst="ellips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26" name="テキスト ボックス 73">
              <a:extLst>
                <a:ext uri="{FF2B5EF4-FFF2-40B4-BE49-F238E27FC236}">
                  <a16:creationId xmlns:a16="http://schemas.microsoft.com/office/drawing/2014/main" id="{00000000-0008-0000-0000-00004A000000}"/>
                </a:ext>
              </a:extLst>
            </p:cNvPr>
            <p:cNvSpPr txBox="1"/>
            <p:nvPr/>
          </p:nvSpPr>
          <p:spPr>
            <a:xfrm>
              <a:off x="2931363" y="624319"/>
              <a:ext cx="447675" cy="371475"/>
            </a:xfrm>
            <a:prstGeom prst="rect">
              <a:avLst/>
            </a:prstGeom>
            <a:solidFill>
              <a:sysClr val="window" lastClr="FFFFFF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en-US" altLang="ja-JP" sz="2000"/>
                <a:t>A</a:t>
              </a:r>
              <a:endParaRPr kumimoji="1" lang="ja-JP" altLang="en-US" sz="2000"/>
            </a:p>
          </p:txBody>
        </p:sp>
      </p:grp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00000000-0008-0000-0000-00004D000000}"/>
              </a:ext>
            </a:extLst>
          </p:cNvPr>
          <p:cNvCxnSpPr/>
          <p:nvPr/>
        </p:nvCxnSpPr>
        <p:spPr>
          <a:xfrm>
            <a:off x="2131917" y="706220"/>
            <a:ext cx="0" cy="369392"/>
          </a:xfrm>
          <a:prstGeom prst="line">
            <a:avLst/>
          </a:prstGeom>
          <a:ln w="2857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78">
            <a:extLst>
              <a:ext uri="{FF2B5EF4-FFF2-40B4-BE49-F238E27FC236}">
                <a16:creationId xmlns:a16="http://schemas.microsoft.com/office/drawing/2014/main" id="{00000000-0008-0000-0000-00004F000000}"/>
              </a:ext>
            </a:extLst>
          </p:cNvPr>
          <p:cNvSpPr txBox="1"/>
          <p:nvPr/>
        </p:nvSpPr>
        <p:spPr>
          <a:xfrm>
            <a:off x="1611447" y="334108"/>
            <a:ext cx="917535" cy="282196"/>
          </a:xfrm>
          <a:prstGeom prst="rect">
            <a:avLst/>
          </a:prstGeom>
          <a:solidFill>
            <a:sysClr val="window" lastClr="FFFFFF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2000"/>
              <a:t>VBAT</a:t>
            </a:r>
            <a:endParaRPr kumimoji="1" lang="ja-JP" altLang="en-US" sz="2000"/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00000000-0008-0000-0000-000050000000}"/>
              </a:ext>
            </a:extLst>
          </p:cNvPr>
          <p:cNvCxnSpPr/>
          <p:nvPr/>
        </p:nvCxnSpPr>
        <p:spPr>
          <a:xfrm flipH="1">
            <a:off x="2026454" y="719059"/>
            <a:ext cx="221055" cy="0"/>
          </a:xfrm>
          <a:prstGeom prst="line">
            <a:avLst/>
          </a:prstGeom>
          <a:ln w="2857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00000000-0008-0000-0000-000052000000}"/>
              </a:ext>
            </a:extLst>
          </p:cNvPr>
          <p:cNvCxnSpPr/>
          <p:nvPr/>
        </p:nvCxnSpPr>
        <p:spPr>
          <a:xfrm>
            <a:off x="2236750" y="924657"/>
            <a:ext cx="268994" cy="3170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00000000-0008-0000-0000-000053000000}"/>
              </a:ext>
            </a:extLst>
          </p:cNvPr>
          <p:cNvCxnSpPr/>
          <p:nvPr/>
        </p:nvCxnSpPr>
        <p:spPr>
          <a:xfrm flipV="1">
            <a:off x="2221259" y="950817"/>
            <a:ext cx="284486" cy="2734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85">
            <a:extLst>
              <a:ext uri="{FF2B5EF4-FFF2-40B4-BE49-F238E27FC236}">
                <a16:creationId xmlns:a16="http://schemas.microsoft.com/office/drawing/2014/main" id="{00000000-0008-0000-0000-000056000000}"/>
              </a:ext>
            </a:extLst>
          </p:cNvPr>
          <p:cNvSpPr txBox="1"/>
          <p:nvPr/>
        </p:nvSpPr>
        <p:spPr>
          <a:xfrm>
            <a:off x="1007583" y="1523683"/>
            <a:ext cx="912701" cy="280610"/>
          </a:xfrm>
          <a:prstGeom prst="rect">
            <a:avLst/>
          </a:prstGeom>
          <a:solidFill>
            <a:sysClr val="window" lastClr="FFFFFF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2000" dirty="0">
                <a:solidFill>
                  <a:srgbClr val="FF0000"/>
                </a:solidFill>
              </a:rPr>
              <a:t>CUT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00000000-0008-0000-0000-000058000000}"/>
              </a:ext>
            </a:extLst>
          </p:cNvPr>
          <p:cNvCxnSpPr/>
          <p:nvPr/>
        </p:nvCxnSpPr>
        <p:spPr>
          <a:xfrm flipV="1">
            <a:off x="1803988" y="1126792"/>
            <a:ext cx="423910" cy="38841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00000000-0008-0000-0000-000090000000}"/>
              </a:ext>
            </a:extLst>
          </p:cNvPr>
          <p:cNvGrpSpPr/>
          <p:nvPr/>
        </p:nvGrpSpPr>
        <p:grpSpPr>
          <a:xfrm>
            <a:off x="2682120" y="1065755"/>
            <a:ext cx="369590" cy="1602807"/>
            <a:chOff x="1645408" y="799233"/>
            <a:chExt cx="454480" cy="1699933"/>
          </a:xfrm>
        </p:grpSpPr>
        <p:cxnSp>
          <p:nvCxnSpPr>
            <p:cNvPr id="119" name="直線コネクタ 118">
              <a:extLst>
                <a:ext uri="{FF2B5EF4-FFF2-40B4-BE49-F238E27FC236}">
                  <a16:creationId xmlns:a16="http://schemas.microsoft.com/office/drawing/2014/main" id="{00000000-0008-0000-0000-00002A000000}"/>
                </a:ext>
              </a:extLst>
            </p:cNvPr>
            <p:cNvCxnSpPr/>
            <p:nvPr/>
          </p:nvCxnSpPr>
          <p:spPr>
            <a:xfrm>
              <a:off x="1874008" y="799233"/>
              <a:ext cx="0" cy="662828"/>
            </a:xfrm>
            <a:prstGeom prst="line">
              <a:avLst/>
            </a:prstGeom>
            <a:ln w="28575">
              <a:solidFill>
                <a:sysClr val="windowText" lastClr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コネクタ 119">
              <a:extLst>
                <a:ext uri="{FF2B5EF4-FFF2-40B4-BE49-F238E27FC236}">
                  <a16:creationId xmlns:a16="http://schemas.microsoft.com/office/drawing/2014/main" id="{00000000-0008-0000-0000-00005B000000}"/>
                </a:ext>
              </a:extLst>
            </p:cNvPr>
            <p:cNvCxnSpPr/>
            <p:nvPr/>
          </p:nvCxnSpPr>
          <p:spPr>
            <a:xfrm flipH="1">
              <a:off x="1645408" y="1471586"/>
              <a:ext cx="454480" cy="0"/>
            </a:xfrm>
            <a:prstGeom prst="line">
              <a:avLst/>
            </a:prstGeom>
            <a:ln w="28575">
              <a:solidFill>
                <a:sysClr val="windowText" lastClr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>
              <a:extLst>
                <a:ext uri="{FF2B5EF4-FFF2-40B4-BE49-F238E27FC236}">
                  <a16:creationId xmlns:a16="http://schemas.microsoft.com/office/drawing/2014/main" id="{00000000-0008-0000-0000-00005D000000}"/>
                </a:ext>
              </a:extLst>
            </p:cNvPr>
            <p:cNvCxnSpPr/>
            <p:nvPr/>
          </p:nvCxnSpPr>
          <p:spPr>
            <a:xfrm flipH="1">
              <a:off x="1750183" y="1582524"/>
              <a:ext cx="254455" cy="0"/>
            </a:xfrm>
            <a:prstGeom prst="line">
              <a:avLst/>
            </a:prstGeom>
            <a:ln w="28575">
              <a:solidFill>
                <a:sysClr val="windowText" lastClr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線コネクタ 121">
              <a:extLst>
                <a:ext uri="{FF2B5EF4-FFF2-40B4-BE49-F238E27FC236}">
                  <a16:creationId xmlns:a16="http://schemas.microsoft.com/office/drawing/2014/main" id="{00000000-0008-0000-0000-00005F000000}"/>
                </a:ext>
              </a:extLst>
            </p:cNvPr>
            <p:cNvCxnSpPr/>
            <p:nvPr/>
          </p:nvCxnSpPr>
          <p:spPr>
            <a:xfrm flipH="1">
              <a:off x="1645408" y="1715874"/>
              <a:ext cx="454480" cy="0"/>
            </a:xfrm>
            <a:prstGeom prst="line">
              <a:avLst/>
            </a:prstGeom>
            <a:ln w="28575">
              <a:solidFill>
                <a:sysClr val="windowText" lastClr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>
              <a:extLst>
                <a:ext uri="{FF2B5EF4-FFF2-40B4-BE49-F238E27FC236}">
                  <a16:creationId xmlns:a16="http://schemas.microsoft.com/office/drawing/2014/main" id="{00000000-0008-0000-0000-000060000000}"/>
                </a:ext>
              </a:extLst>
            </p:cNvPr>
            <p:cNvCxnSpPr/>
            <p:nvPr/>
          </p:nvCxnSpPr>
          <p:spPr>
            <a:xfrm flipH="1">
              <a:off x="1750183" y="1826813"/>
              <a:ext cx="254455" cy="0"/>
            </a:xfrm>
            <a:prstGeom prst="line">
              <a:avLst/>
            </a:prstGeom>
            <a:ln w="28575">
              <a:solidFill>
                <a:sysClr val="windowText" lastClr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線コネクタ 123">
              <a:extLst>
                <a:ext uri="{FF2B5EF4-FFF2-40B4-BE49-F238E27FC236}">
                  <a16:creationId xmlns:a16="http://schemas.microsoft.com/office/drawing/2014/main" id="{00000000-0008-0000-0000-000061000000}"/>
                </a:ext>
              </a:extLst>
            </p:cNvPr>
            <p:cNvCxnSpPr/>
            <p:nvPr/>
          </p:nvCxnSpPr>
          <p:spPr>
            <a:xfrm>
              <a:off x="1874008" y="1836338"/>
              <a:ext cx="0" cy="662828"/>
            </a:xfrm>
            <a:prstGeom prst="line">
              <a:avLst/>
            </a:prstGeom>
            <a:ln w="28575">
              <a:solidFill>
                <a:sysClr val="windowText" lastClr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二等辺三角形 36">
            <a:extLst>
              <a:ext uri="{FF2B5EF4-FFF2-40B4-BE49-F238E27FC236}">
                <a16:creationId xmlns:a16="http://schemas.microsoft.com/office/drawing/2014/main" id="{00000000-0008-0000-0000-000062000000}"/>
              </a:ext>
            </a:extLst>
          </p:cNvPr>
          <p:cNvSpPr/>
          <p:nvPr/>
        </p:nvSpPr>
        <p:spPr>
          <a:xfrm rot="10800000">
            <a:off x="2742252" y="2661430"/>
            <a:ext cx="255614" cy="123659"/>
          </a:xfrm>
          <a:prstGeom prst="triangl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00000000-0008-0000-0000-00006E000000}"/>
              </a:ext>
            </a:extLst>
          </p:cNvPr>
          <p:cNvCxnSpPr/>
          <p:nvPr/>
        </p:nvCxnSpPr>
        <p:spPr>
          <a:xfrm>
            <a:off x="3289808" y="546547"/>
            <a:ext cx="0" cy="527928"/>
          </a:xfrm>
          <a:prstGeom prst="line">
            <a:avLst/>
          </a:prstGeom>
          <a:ln w="2857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00000000-0008-0000-0000-00006F000000}"/>
              </a:ext>
            </a:extLst>
          </p:cNvPr>
          <p:cNvCxnSpPr/>
          <p:nvPr/>
        </p:nvCxnSpPr>
        <p:spPr>
          <a:xfrm flipH="1">
            <a:off x="5181512" y="551804"/>
            <a:ext cx="2358762" cy="0"/>
          </a:xfrm>
          <a:prstGeom prst="line">
            <a:avLst/>
          </a:prstGeom>
          <a:ln w="2857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00000000-0008-0000-0000-000072000000}"/>
              </a:ext>
            </a:extLst>
          </p:cNvPr>
          <p:cNvCxnSpPr/>
          <p:nvPr/>
        </p:nvCxnSpPr>
        <p:spPr>
          <a:xfrm>
            <a:off x="7535741" y="546547"/>
            <a:ext cx="0" cy="1585370"/>
          </a:xfrm>
          <a:prstGeom prst="line">
            <a:avLst/>
          </a:prstGeom>
          <a:ln w="2857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00000000-0008-0000-0000-000074000000}"/>
              </a:ext>
            </a:extLst>
          </p:cNvPr>
          <p:cNvCxnSpPr/>
          <p:nvPr/>
        </p:nvCxnSpPr>
        <p:spPr>
          <a:xfrm flipH="1">
            <a:off x="6962148" y="2137465"/>
            <a:ext cx="257023" cy="1"/>
          </a:xfrm>
          <a:prstGeom prst="line">
            <a:avLst/>
          </a:prstGeom>
          <a:ln w="2857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00000000-0008-0000-0000-000078000000}"/>
              </a:ext>
            </a:extLst>
          </p:cNvPr>
          <p:cNvCxnSpPr/>
          <p:nvPr/>
        </p:nvCxnSpPr>
        <p:spPr>
          <a:xfrm flipH="1">
            <a:off x="7327863" y="2136036"/>
            <a:ext cx="875826" cy="0"/>
          </a:xfrm>
          <a:prstGeom prst="line">
            <a:avLst/>
          </a:prstGeom>
          <a:ln w="2857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フローチャート : 結合子 122">
            <a:extLst>
              <a:ext uri="{FF2B5EF4-FFF2-40B4-BE49-F238E27FC236}">
                <a16:creationId xmlns:a16="http://schemas.microsoft.com/office/drawing/2014/main" id="{00000000-0008-0000-0000-00007B000000}"/>
              </a:ext>
            </a:extLst>
          </p:cNvPr>
          <p:cNvSpPr/>
          <p:nvPr/>
        </p:nvSpPr>
        <p:spPr>
          <a:xfrm>
            <a:off x="3243333" y="1022158"/>
            <a:ext cx="100696" cy="113354"/>
          </a:xfrm>
          <a:prstGeom prst="flowChartConnector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44" name="フローチャート : 結合子 123">
            <a:extLst>
              <a:ext uri="{FF2B5EF4-FFF2-40B4-BE49-F238E27FC236}">
                <a16:creationId xmlns:a16="http://schemas.microsoft.com/office/drawing/2014/main" id="{00000000-0008-0000-0000-00007C000000}"/>
              </a:ext>
            </a:extLst>
          </p:cNvPr>
          <p:cNvSpPr/>
          <p:nvPr/>
        </p:nvSpPr>
        <p:spPr>
          <a:xfrm>
            <a:off x="2823532" y="1022158"/>
            <a:ext cx="100696" cy="113354"/>
          </a:xfrm>
          <a:prstGeom prst="flowChartConnector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45" name="フローチャート : 結合子 124">
            <a:extLst>
              <a:ext uri="{FF2B5EF4-FFF2-40B4-BE49-F238E27FC236}">
                <a16:creationId xmlns:a16="http://schemas.microsoft.com/office/drawing/2014/main" id="{00000000-0008-0000-0000-00007D000000}"/>
              </a:ext>
            </a:extLst>
          </p:cNvPr>
          <p:cNvSpPr/>
          <p:nvPr/>
        </p:nvSpPr>
        <p:spPr>
          <a:xfrm>
            <a:off x="4406006" y="1022158"/>
            <a:ext cx="100696" cy="113354"/>
          </a:xfrm>
          <a:prstGeom prst="flowChartConnector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46" name="フローチャート : 結合子 125">
            <a:extLst>
              <a:ext uri="{FF2B5EF4-FFF2-40B4-BE49-F238E27FC236}">
                <a16:creationId xmlns:a16="http://schemas.microsoft.com/office/drawing/2014/main" id="{00000000-0008-0000-0000-00007E000000}"/>
              </a:ext>
            </a:extLst>
          </p:cNvPr>
          <p:cNvSpPr/>
          <p:nvPr/>
        </p:nvSpPr>
        <p:spPr>
          <a:xfrm>
            <a:off x="4806679" y="1022158"/>
            <a:ext cx="100696" cy="113354"/>
          </a:xfrm>
          <a:prstGeom prst="flowChartConnector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0000000-0008-0000-0000-000088000000}"/>
              </a:ext>
            </a:extLst>
          </p:cNvPr>
          <p:cNvCxnSpPr/>
          <p:nvPr/>
        </p:nvCxnSpPr>
        <p:spPr>
          <a:xfrm flipH="1">
            <a:off x="3289436" y="551804"/>
            <a:ext cx="1552943" cy="0"/>
          </a:xfrm>
          <a:prstGeom prst="line">
            <a:avLst/>
          </a:prstGeom>
          <a:ln w="2857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フローチャート : 結合子 136">
            <a:extLst>
              <a:ext uri="{FF2B5EF4-FFF2-40B4-BE49-F238E27FC236}">
                <a16:creationId xmlns:a16="http://schemas.microsoft.com/office/drawing/2014/main" id="{00000000-0008-0000-0000-000089000000}"/>
              </a:ext>
            </a:extLst>
          </p:cNvPr>
          <p:cNvSpPr/>
          <p:nvPr/>
        </p:nvSpPr>
        <p:spPr>
          <a:xfrm>
            <a:off x="4824527" y="498331"/>
            <a:ext cx="87827" cy="95470"/>
          </a:xfrm>
          <a:prstGeom prst="flowChartConnector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00000000-0008-0000-0000-00008F000000}"/>
              </a:ext>
            </a:extLst>
          </p:cNvPr>
          <p:cNvCxnSpPr>
            <a:stCxn id="48" idx="0"/>
          </p:cNvCxnSpPr>
          <p:nvPr/>
        </p:nvCxnSpPr>
        <p:spPr>
          <a:xfrm flipV="1">
            <a:off x="4868441" y="377015"/>
            <a:ext cx="292864" cy="121316"/>
          </a:xfrm>
          <a:prstGeom prst="line">
            <a:avLst/>
          </a:prstGeom>
          <a:ln w="2857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0000000-0008-0000-0000-000091000000}"/>
              </a:ext>
            </a:extLst>
          </p:cNvPr>
          <p:cNvCxnSpPr/>
          <p:nvPr/>
        </p:nvCxnSpPr>
        <p:spPr>
          <a:xfrm flipH="1">
            <a:off x="6962354" y="4601050"/>
            <a:ext cx="330572" cy="0"/>
          </a:xfrm>
          <a:prstGeom prst="line">
            <a:avLst/>
          </a:prstGeom>
          <a:ln w="2857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000-000092000000}"/>
              </a:ext>
            </a:extLst>
          </p:cNvPr>
          <p:cNvCxnSpPr/>
          <p:nvPr/>
        </p:nvCxnSpPr>
        <p:spPr>
          <a:xfrm flipH="1">
            <a:off x="6962354" y="4877091"/>
            <a:ext cx="330572" cy="0"/>
          </a:xfrm>
          <a:prstGeom prst="line">
            <a:avLst/>
          </a:prstGeom>
          <a:ln w="2857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00000000-0008-0000-0000-000097000000}"/>
              </a:ext>
            </a:extLst>
          </p:cNvPr>
          <p:cNvGrpSpPr/>
          <p:nvPr/>
        </p:nvGrpSpPr>
        <p:grpSpPr>
          <a:xfrm>
            <a:off x="7181683" y="4494071"/>
            <a:ext cx="173143" cy="230345"/>
            <a:chOff x="7177694" y="4544239"/>
            <a:chExt cx="340659" cy="336176"/>
          </a:xfrm>
        </p:grpSpPr>
        <p:cxnSp>
          <p:nvCxnSpPr>
            <p:cNvPr id="117" name="直線コネクタ 116">
              <a:extLst>
                <a:ext uri="{FF2B5EF4-FFF2-40B4-BE49-F238E27FC236}">
                  <a16:creationId xmlns:a16="http://schemas.microsoft.com/office/drawing/2014/main" id="{00000000-0008-0000-0000-000093000000}"/>
                </a:ext>
              </a:extLst>
            </p:cNvPr>
            <p:cNvCxnSpPr/>
            <p:nvPr/>
          </p:nvCxnSpPr>
          <p:spPr>
            <a:xfrm>
              <a:off x="7196744" y="4544239"/>
              <a:ext cx="321609" cy="336176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コネクタ 117">
              <a:extLst>
                <a:ext uri="{FF2B5EF4-FFF2-40B4-BE49-F238E27FC236}">
                  <a16:creationId xmlns:a16="http://schemas.microsoft.com/office/drawing/2014/main" id="{00000000-0008-0000-0000-000094000000}"/>
                </a:ext>
              </a:extLst>
            </p:cNvPr>
            <p:cNvCxnSpPr/>
            <p:nvPr/>
          </p:nvCxnSpPr>
          <p:spPr>
            <a:xfrm flipV="1">
              <a:off x="7177694" y="4572815"/>
              <a:ext cx="340659" cy="28855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テキスト ボックス 148">
            <a:extLst>
              <a:ext uri="{FF2B5EF4-FFF2-40B4-BE49-F238E27FC236}">
                <a16:creationId xmlns:a16="http://schemas.microsoft.com/office/drawing/2014/main" id="{00000000-0008-0000-0000-000095000000}"/>
              </a:ext>
            </a:extLst>
          </p:cNvPr>
          <p:cNvSpPr txBox="1"/>
          <p:nvPr/>
        </p:nvSpPr>
        <p:spPr>
          <a:xfrm>
            <a:off x="7849735" y="4617172"/>
            <a:ext cx="1268175" cy="285273"/>
          </a:xfrm>
          <a:prstGeom prst="rect">
            <a:avLst/>
          </a:prstGeom>
          <a:solidFill>
            <a:sysClr val="window" lastClr="FFFFFF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en-US" altLang="ja-JP" sz="2000" dirty="0">
                <a:solidFill>
                  <a:srgbClr val="FF0000"/>
                </a:solidFill>
              </a:rPr>
              <a:t>CUT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cxnSp>
        <p:nvCxnSpPr>
          <p:cNvPr id="54" name="直線矢印コネクタ 53">
            <a:extLst>
              <a:ext uri="{FF2B5EF4-FFF2-40B4-BE49-F238E27FC236}">
                <a16:creationId xmlns:a16="http://schemas.microsoft.com/office/drawing/2014/main" id="{00000000-0008-0000-0000-000096000000}"/>
              </a:ext>
            </a:extLst>
          </p:cNvPr>
          <p:cNvCxnSpPr>
            <a:cxnSpLocks/>
            <a:stCxn id="53" idx="1"/>
          </p:cNvCxnSpPr>
          <p:nvPr/>
        </p:nvCxnSpPr>
        <p:spPr>
          <a:xfrm flipH="1" flipV="1">
            <a:off x="7437671" y="4596655"/>
            <a:ext cx="412064" cy="16315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00000000-0008-0000-0000-000098000000}"/>
              </a:ext>
            </a:extLst>
          </p:cNvPr>
          <p:cNvGrpSpPr/>
          <p:nvPr/>
        </p:nvGrpSpPr>
        <p:grpSpPr>
          <a:xfrm>
            <a:off x="7187149" y="4761347"/>
            <a:ext cx="173143" cy="235009"/>
            <a:chOff x="7184416" y="4836204"/>
            <a:chExt cx="340659" cy="336176"/>
          </a:xfrm>
        </p:grpSpPr>
        <p:cxnSp>
          <p:nvCxnSpPr>
            <p:cNvPr id="115" name="直線コネクタ 114">
              <a:extLst>
                <a:ext uri="{FF2B5EF4-FFF2-40B4-BE49-F238E27FC236}">
                  <a16:creationId xmlns:a16="http://schemas.microsoft.com/office/drawing/2014/main" id="{00000000-0008-0000-0000-000099000000}"/>
                </a:ext>
              </a:extLst>
            </p:cNvPr>
            <p:cNvCxnSpPr/>
            <p:nvPr/>
          </p:nvCxnSpPr>
          <p:spPr>
            <a:xfrm>
              <a:off x="7203466" y="4836204"/>
              <a:ext cx="321609" cy="336176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コネクタ 115">
              <a:extLst>
                <a:ext uri="{FF2B5EF4-FFF2-40B4-BE49-F238E27FC236}">
                  <a16:creationId xmlns:a16="http://schemas.microsoft.com/office/drawing/2014/main" id="{00000000-0008-0000-0000-00009A000000}"/>
                </a:ext>
              </a:extLst>
            </p:cNvPr>
            <p:cNvCxnSpPr/>
            <p:nvPr/>
          </p:nvCxnSpPr>
          <p:spPr>
            <a:xfrm flipV="1">
              <a:off x="7184416" y="4864780"/>
              <a:ext cx="340659" cy="28855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直線矢印コネクタ 55">
            <a:extLst>
              <a:ext uri="{FF2B5EF4-FFF2-40B4-BE49-F238E27FC236}">
                <a16:creationId xmlns:a16="http://schemas.microsoft.com/office/drawing/2014/main" id="{00000000-0008-0000-0000-00009D000000}"/>
              </a:ext>
            </a:extLst>
          </p:cNvPr>
          <p:cNvCxnSpPr>
            <a:cxnSpLocks/>
            <a:stCxn id="53" idx="1"/>
          </p:cNvCxnSpPr>
          <p:nvPr/>
        </p:nvCxnSpPr>
        <p:spPr>
          <a:xfrm flipH="1">
            <a:off x="7410333" y="4759809"/>
            <a:ext cx="439402" cy="10262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フローチャート : 結合子 160">
            <a:extLst>
              <a:ext uri="{FF2B5EF4-FFF2-40B4-BE49-F238E27FC236}">
                <a16:creationId xmlns:a16="http://schemas.microsoft.com/office/drawing/2014/main" id="{00000000-0008-0000-0000-0000A1000000}"/>
              </a:ext>
            </a:extLst>
          </p:cNvPr>
          <p:cNvSpPr/>
          <p:nvPr/>
        </p:nvSpPr>
        <p:spPr>
          <a:xfrm>
            <a:off x="7486051" y="2078014"/>
            <a:ext cx="106330" cy="114939"/>
          </a:xfrm>
          <a:prstGeom prst="flowChartConnector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00000000-0008-0000-0000-0000A4000000}"/>
              </a:ext>
            </a:extLst>
          </p:cNvPr>
          <p:cNvCxnSpPr/>
          <p:nvPr/>
        </p:nvCxnSpPr>
        <p:spPr>
          <a:xfrm flipH="1">
            <a:off x="4546343" y="5148003"/>
            <a:ext cx="632138" cy="0"/>
          </a:xfrm>
          <a:prstGeom prst="line">
            <a:avLst/>
          </a:prstGeom>
          <a:ln w="2857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00000000-0008-0000-0000-0000A5000000}"/>
              </a:ext>
            </a:extLst>
          </p:cNvPr>
          <p:cNvCxnSpPr/>
          <p:nvPr/>
        </p:nvCxnSpPr>
        <p:spPr>
          <a:xfrm>
            <a:off x="4545432" y="5135400"/>
            <a:ext cx="0" cy="766188"/>
          </a:xfrm>
          <a:prstGeom prst="line">
            <a:avLst/>
          </a:prstGeom>
          <a:ln w="2857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00000000-0008-0000-0000-0000A6000000}"/>
              </a:ext>
            </a:extLst>
          </p:cNvPr>
          <p:cNvSpPr/>
          <p:nvPr/>
        </p:nvSpPr>
        <p:spPr>
          <a:xfrm>
            <a:off x="4475719" y="5330065"/>
            <a:ext cx="139426" cy="35195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61" name="二等辺三角形 60">
            <a:extLst>
              <a:ext uri="{FF2B5EF4-FFF2-40B4-BE49-F238E27FC236}">
                <a16:creationId xmlns:a16="http://schemas.microsoft.com/office/drawing/2014/main" id="{00000000-0008-0000-0000-0000A8000000}"/>
              </a:ext>
            </a:extLst>
          </p:cNvPr>
          <p:cNvSpPr/>
          <p:nvPr/>
        </p:nvSpPr>
        <p:spPr>
          <a:xfrm rot="10800000">
            <a:off x="4740688" y="3255718"/>
            <a:ext cx="245555" cy="120260"/>
          </a:xfrm>
          <a:prstGeom prst="triangl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62" name="二等辺三角形 61">
            <a:extLst>
              <a:ext uri="{FF2B5EF4-FFF2-40B4-BE49-F238E27FC236}">
                <a16:creationId xmlns:a16="http://schemas.microsoft.com/office/drawing/2014/main" id="{00000000-0008-0000-0000-0000A9000000}"/>
              </a:ext>
            </a:extLst>
          </p:cNvPr>
          <p:cNvSpPr/>
          <p:nvPr/>
        </p:nvSpPr>
        <p:spPr>
          <a:xfrm rot="10800000">
            <a:off x="4418480" y="5889131"/>
            <a:ext cx="255614" cy="118675"/>
          </a:xfrm>
          <a:prstGeom prst="triangl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00000000-0008-0000-0000-0000AA000000}"/>
              </a:ext>
            </a:extLst>
          </p:cNvPr>
          <p:cNvGrpSpPr/>
          <p:nvPr/>
        </p:nvGrpSpPr>
        <p:grpSpPr>
          <a:xfrm>
            <a:off x="4735920" y="2948341"/>
            <a:ext cx="245656" cy="304738"/>
            <a:chOff x="4180986" y="2848840"/>
            <a:chExt cx="302080" cy="332888"/>
          </a:xfrm>
        </p:grpSpPr>
        <p:cxnSp>
          <p:nvCxnSpPr>
            <p:cNvPr id="111" name="直線コネクタ 110">
              <a:extLst>
                <a:ext uri="{FF2B5EF4-FFF2-40B4-BE49-F238E27FC236}">
                  <a16:creationId xmlns:a16="http://schemas.microsoft.com/office/drawing/2014/main" id="{00000000-0008-0000-0000-0000AB000000}"/>
                </a:ext>
              </a:extLst>
            </p:cNvPr>
            <p:cNvCxnSpPr/>
            <p:nvPr/>
          </p:nvCxnSpPr>
          <p:spPr>
            <a:xfrm flipH="1">
              <a:off x="4180986" y="3063869"/>
              <a:ext cx="302080" cy="0"/>
            </a:xfrm>
            <a:prstGeom prst="line">
              <a:avLst/>
            </a:prstGeom>
            <a:ln w="28575">
              <a:solidFill>
                <a:sysClr val="windowText" lastClr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コネクタ 111">
              <a:extLst>
                <a:ext uri="{FF2B5EF4-FFF2-40B4-BE49-F238E27FC236}">
                  <a16:creationId xmlns:a16="http://schemas.microsoft.com/office/drawing/2014/main" id="{00000000-0008-0000-0000-0000AC000000}"/>
                </a:ext>
              </a:extLst>
            </p:cNvPr>
            <p:cNvCxnSpPr/>
            <p:nvPr/>
          </p:nvCxnSpPr>
          <p:spPr>
            <a:xfrm flipH="1">
              <a:off x="4180986" y="2967154"/>
              <a:ext cx="302080" cy="0"/>
            </a:xfrm>
            <a:prstGeom prst="line">
              <a:avLst/>
            </a:prstGeom>
            <a:ln w="28575">
              <a:solidFill>
                <a:sysClr val="windowText" lastClr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コネクタ 112">
              <a:extLst>
                <a:ext uri="{FF2B5EF4-FFF2-40B4-BE49-F238E27FC236}">
                  <a16:creationId xmlns:a16="http://schemas.microsoft.com/office/drawing/2014/main" id="{00000000-0008-0000-0000-0000AD000000}"/>
                </a:ext>
              </a:extLst>
            </p:cNvPr>
            <p:cNvCxnSpPr/>
            <p:nvPr/>
          </p:nvCxnSpPr>
          <p:spPr>
            <a:xfrm>
              <a:off x="4333386" y="3057903"/>
              <a:ext cx="0" cy="123825"/>
            </a:xfrm>
            <a:prstGeom prst="line">
              <a:avLst/>
            </a:prstGeom>
            <a:ln w="28575">
              <a:solidFill>
                <a:sysClr val="windowText" lastClr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コネクタ 113">
              <a:extLst>
                <a:ext uri="{FF2B5EF4-FFF2-40B4-BE49-F238E27FC236}">
                  <a16:creationId xmlns:a16="http://schemas.microsoft.com/office/drawing/2014/main" id="{00000000-0008-0000-0000-0000AE000000}"/>
                </a:ext>
              </a:extLst>
            </p:cNvPr>
            <p:cNvCxnSpPr/>
            <p:nvPr/>
          </p:nvCxnSpPr>
          <p:spPr>
            <a:xfrm>
              <a:off x="4333386" y="2848840"/>
              <a:ext cx="0" cy="115169"/>
            </a:xfrm>
            <a:prstGeom prst="line">
              <a:avLst/>
            </a:prstGeom>
            <a:ln w="28575">
              <a:solidFill>
                <a:sysClr val="windowText" lastClr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00000000-0008-0000-0000-0000AF000000}"/>
              </a:ext>
            </a:extLst>
          </p:cNvPr>
          <p:cNvCxnSpPr/>
          <p:nvPr/>
        </p:nvCxnSpPr>
        <p:spPr>
          <a:xfrm flipH="1">
            <a:off x="4274326" y="2954644"/>
            <a:ext cx="912424" cy="0"/>
          </a:xfrm>
          <a:prstGeom prst="line">
            <a:avLst/>
          </a:prstGeom>
          <a:ln w="2857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00000000-0008-0000-0000-0000B3000000}"/>
              </a:ext>
            </a:extLst>
          </p:cNvPr>
          <p:cNvCxnSpPr/>
          <p:nvPr/>
        </p:nvCxnSpPr>
        <p:spPr>
          <a:xfrm flipH="1">
            <a:off x="6962354" y="3236840"/>
            <a:ext cx="330572" cy="0"/>
          </a:xfrm>
          <a:prstGeom prst="line">
            <a:avLst/>
          </a:prstGeom>
          <a:ln w="2857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テキスト ボックス 180">
            <a:extLst>
              <a:ext uri="{FF2B5EF4-FFF2-40B4-BE49-F238E27FC236}">
                <a16:creationId xmlns:a16="http://schemas.microsoft.com/office/drawing/2014/main" id="{00000000-0008-0000-0000-0000B5000000}"/>
              </a:ext>
            </a:extLst>
          </p:cNvPr>
          <p:cNvSpPr txBox="1"/>
          <p:nvPr/>
        </p:nvSpPr>
        <p:spPr>
          <a:xfrm>
            <a:off x="4248816" y="3426372"/>
            <a:ext cx="913724" cy="282196"/>
          </a:xfrm>
          <a:prstGeom prst="rect">
            <a:avLst/>
          </a:prstGeom>
          <a:solidFill>
            <a:sysClr val="window" lastClr="FFFFFF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2000"/>
              <a:t>GND</a:t>
            </a:r>
            <a:endParaRPr kumimoji="1" lang="ja-JP" altLang="en-US" sz="2000"/>
          </a:p>
        </p:txBody>
      </p:sp>
      <p:grpSp>
        <p:nvGrpSpPr>
          <p:cNvPr id="67" name="グループ化 66">
            <a:extLst>
              <a:ext uri="{FF2B5EF4-FFF2-40B4-BE49-F238E27FC236}">
                <a16:creationId xmlns:a16="http://schemas.microsoft.com/office/drawing/2014/main" id="{00000000-0008-0000-0000-0000B9000000}"/>
              </a:ext>
            </a:extLst>
          </p:cNvPr>
          <p:cNvGrpSpPr/>
          <p:nvPr/>
        </p:nvGrpSpPr>
        <p:grpSpPr>
          <a:xfrm>
            <a:off x="7196336" y="1525320"/>
            <a:ext cx="148620" cy="147357"/>
            <a:chOff x="7195758" y="1301250"/>
            <a:chExt cx="160469" cy="160814"/>
          </a:xfrm>
        </p:grpSpPr>
        <p:sp>
          <p:nvSpPr>
            <p:cNvPr id="109" name="フローチャート : 結合子 185">
              <a:extLst>
                <a:ext uri="{FF2B5EF4-FFF2-40B4-BE49-F238E27FC236}">
                  <a16:creationId xmlns:a16="http://schemas.microsoft.com/office/drawing/2014/main" id="{00000000-0008-0000-0000-0000BA000000}"/>
                </a:ext>
              </a:extLst>
            </p:cNvPr>
            <p:cNvSpPr/>
            <p:nvPr/>
          </p:nvSpPr>
          <p:spPr>
            <a:xfrm>
              <a:off x="7211416" y="1301250"/>
              <a:ext cx="123825" cy="125557"/>
            </a:xfrm>
            <a:prstGeom prst="flowChartConnector">
              <a:avLst/>
            </a:prstGeom>
            <a:solidFill>
              <a:sysClr val="window" lastClr="FFFFFF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10" name="正方形/長方形 109">
              <a:extLst>
                <a:ext uri="{FF2B5EF4-FFF2-40B4-BE49-F238E27FC236}">
                  <a16:creationId xmlns:a16="http://schemas.microsoft.com/office/drawing/2014/main" id="{00000000-0008-0000-0000-0000BB000000}"/>
                </a:ext>
              </a:extLst>
            </p:cNvPr>
            <p:cNvSpPr/>
            <p:nvPr/>
          </p:nvSpPr>
          <p:spPr>
            <a:xfrm>
              <a:off x="7195758" y="1367058"/>
              <a:ext cx="160469" cy="95006"/>
            </a:xfrm>
            <a:prstGeom prst="rect">
              <a:avLst/>
            </a:prstGeom>
            <a:solidFill>
              <a:sysClr val="window" lastClr="FFFFFF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00000000-0008-0000-0000-0000BC000000}"/>
              </a:ext>
            </a:extLst>
          </p:cNvPr>
          <p:cNvCxnSpPr/>
          <p:nvPr/>
        </p:nvCxnSpPr>
        <p:spPr>
          <a:xfrm flipH="1">
            <a:off x="6962148" y="1574806"/>
            <a:ext cx="257023" cy="1"/>
          </a:xfrm>
          <a:prstGeom prst="line">
            <a:avLst/>
          </a:prstGeom>
          <a:ln w="2857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00000000-0008-0000-0000-0000BD000000}"/>
              </a:ext>
            </a:extLst>
          </p:cNvPr>
          <p:cNvCxnSpPr/>
          <p:nvPr/>
        </p:nvCxnSpPr>
        <p:spPr>
          <a:xfrm flipH="1">
            <a:off x="7327863" y="1578186"/>
            <a:ext cx="1670421" cy="0"/>
          </a:xfrm>
          <a:prstGeom prst="line">
            <a:avLst/>
          </a:prstGeom>
          <a:ln w="2857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00000000-0008-0000-0000-000043000000}"/>
              </a:ext>
            </a:extLst>
          </p:cNvPr>
          <p:cNvCxnSpPr/>
          <p:nvPr/>
        </p:nvCxnSpPr>
        <p:spPr>
          <a:xfrm>
            <a:off x="7263804" y="1061731"/>
            <a:ext cx="0" cy="1350125"/>
          </a:xfrm>
          <a:prstGeom prst="line">
            <a:avLst/>
          </a:prstGeom>
          <a:ln w="2857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二等辺三角形 70">
            <a:extLst>
              <a:ext uri="{FF2B5EF4-FFF2-40B4-BE49-F238E27FC236}">
                <a16:creationId xmlns:a16="http://schemas.microsoft.com/office/drawing/2014/main" id="{00000000-0008-0000-0000-0000BE000000}"/>
              </a:ext>
            </a:extLst>
          </p:cNvPr>
          <p:cNvSpPr/>
          <p:nvPr/>
        </p:nvSpPr>
        <p:spPr>
          <a:xfrm rot="5400000">
            <a:off x="8167458" y="1432598"/>
            <a:ext cx="318385" cy="279959"/>
          </a:xfrm>
          <a:prstGeom prst="triangl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72" name="フローチャート : 結合子 191">
            <a:extLst>
              <a:ext uri="{FF2B5EF4-FFF2-40B4-BE49-F238E27FC236}">
                <a16:creationId xmlns:a16="http://schemas.microsoft.com/office/drawing/2014/main" id="{00000000-0008-0000-0000-0000C0000000}"/>
              </a:ext>
            </a:extLst>
          </p:cNvPr>
          <p:cNvSpPr/>
          <p:nvPr/>
        </p:nvSpPr>
        <p:spPr>
          <a:xfrm>
            <a:off x="5098613" y="498331"/>
            <a:ext cx="87827" cy="95470"/>
          </a:xfrm>
          <a:prstGeom prst="flowChartConnector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73" name="フローチャート : 結合子 192">
            <a:extLst>
              <a:ext uri="{FF2B5EF4-FFF2-40B4-BE49-F238E27FC236}">
                <a16:creationId xmlns:a16="http://schemas.microsoft.com/office/drawing/2014/main" id="{00000000-0008-0000-0000-0000C1000000}"/>
              </a:ext>
            </a:extLst>
          </p:cNvPr>
          <p:cNvSpPr/>
          <p:nvPr/>
        </p:nvSpPr>
        <p:spPr>
          <a:xfrm>
            <a:off x="8466718" y="1534309"/>
            <a:ext cx="87827" cy="91201"/>
          </a:xfrm>
          <a:prstGeom prst="flowChartConnector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74" name="テキスト ボックス 194">
            <a:extLst>
              <a:ext uri="{FF2B5EF4-FFF2-40B4-BE49-F238E27FC236}">
                <a16:creationId xmlns:a16="http://schemas.microsoft.com/office/drawing/2014/main" id="{00000000-0008-0000-0000-0000C3000000}"/>
              </a:ext>
            </a:extLst>
          </p:cNvPr>
          <p:cNvSpPr txBox="1"/>
          <p:nvPr/>
        </p:nvSpPr>
        <p:spPr>
          <a:xfrm>
            <a:off x="8852146" y="1244110"/>
            <a:ext cx="1103436" cy="712624"/>
          </a:xfrm>
          <a:prstGeom prst="rect">
            <a:avLst/>
          </a:prstGeom>
          <a:solidFill>
            <a:sysClr val="window" lastClr="FFFFFF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2000" dirty="0"/>
              <a:t>MCU</a:t>
            </a:r>
            <a:endParaRPr kumimoji="1" lang="ja-JP" altLang="en-US" sz="2000" dirty="0"/>
          </a:p>
        </p:txBody>
      </p:sp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00000000-0008-0000-0000-0000D5000000}"/>
              </a:ext>
            </a:extLst>
          </p:cNvPr>
          <p:cNvCxnSpPr/>
          <p:nvPr/>
        </p:nvCxnSpPr>
        <p:spPr>
          <a:xfrm flipH="1">
            <a:off x="6970904" y="2687944"/>
            <a:ext cx="2357963" cy="0"/>
          </a:xfrm>
          <a:prstGeom prst="line">
            <a:avLst/>
          </a:prstGeom>
          <a:ln w="2857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6" name="グループ化 75">
            <a:extLst>
              <a:ext uri="{FF2B5EF4-FFF2-40B4-BE49-F238E27FC236}">
                <a16:creationId xmlns:a16="http://schemas.microsoft.com/office/drawing/2014/main" id="{00000000-0008-0000-0000-0000D4000000}"/>
              </a:ext>
            </a:extLst>
          </p:cNvPr>
          <p:cNvGrpSpPr/>
          <p:nvPr/>
        </p:nvGrpSpPr>
        <p:grpSpPr>
          <a:xfrm>
            <a:off x="7347792" y="2601492"/>
            <a:ext cx="384245" cy="255549"/>
            <a:chOff x="7381941" y="2476833"/>
            <a:chExt cx="468504" cy="274493"/>
          </a:xfrm>
        </p:grpSpPr>
        <p:grpSp>
          <p:nvGrpSpPr>
            <p:cNvPr id="100" name="グループ化 99">
              <a:extLst>
                <a:ext uri="{FF2B5EF4-FFF2-40B4-BE49-F238E27FC236}">
                  <a16:creationId xmlns:a16="http://schemas.microsoft.com/office/drawing/2014/main" id="{00000000-0008-0000-0000-0000C5000000}"/>
                </a:ext>
              </a:extLst>
            </p:cNvPr>
            <p:cNvGrpSpPr/>
            <p:nvPr/>
          </p:nvGrpSpPr>
          <p:grpSpPr>
            <a:xfrm>
              <a:off x="7381941" y="2476833"/>
              <a:ext cx="182756" cy="274493"/>
              <a:chOff x="7381987" y="2476833"/>
              <a:chExt cx="160469" cy="169167"/>
            </a:xfrm>
          </p:grpSpPr>
          <p:sp>
            <p:nvSpPr>
              <p:cNvPr id="107" name="フローチャート : 結合子 197">
                <a:extLst>
                  <a:ext uri="{FF2B5EF4-FFF2-40B4-BE49-F238E27FC236}">
                    <a16:creationId xmlns:a16="http://schemas.microsoft.com/office/drawing/2014/main" id="{00000000-0008-0000-0000-0000C6000000}"/>
                  </a:ext>
                </a:extLst>
              </p:cNvPr>
              <p:cNvSpPr/>
              <p:nvPr/>
            </p:nvSpPr>
            <p:spPr>
              <a:xfrm>
                <a:off x="7397645" y="2476833"/>
                <a:ext cx="123825" cy="125557"/>
              </a:xfrm>
              <a:prstGeom prst="flowChartConnector">
                <a:avLst/>
              </a:prstGeom>
              <a:solidFill>
                <a:sysClr val="window" lastClr="FFFFFF"/>
              </a:solidFill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sp>
            <p:nvSpPr>
              <p:cNvPr id="108" name="正方形/長方形 107">
                <a:extLst>
                  <a:ext uri="{FF2B5EF4-FFF2-40B4-BE49-F238E27FC236}">
                    <a16:creationId xmlns:a16="http://schemas.microsoft.com/office/drawing/2014/main" id="{00000000-0008-0000-0000-0000C7000000}"/>
                  </a:ext>
                </a:extLst>
              </p:cNvPr>
              <p:cNvSpPr/>
              <p:nvPr/>
            </p:nvSpPr>
            <p:spPr>
              <a:xfrm>
                <a:off x="7381987" y="2542641"/>
                <a:ext cx="160469" cy="103359"/>
              </a:xfrm>
              <a:prstGeom prst="rect">
                <a:avLst/>
              </a:prstGeom>
              <a:solidFill>
                <a:sysClr val="window" lastClr="FFFFFF"/>
              </a:solidFill>
              <a:ln w="28575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</p:grpSp>
        <p:grpSp>
          <p:nvGrpSpPr>
            <p:cNvPr id="101" name="グループ化 100">
              <a:extLst>
                <a:ext uri="{FF2B5EF4-FFF2-40B4-BE49-F238E27FC236}">
                  <a16:creationId xmlns:a16="http://schemas.microsoft.com/office/drawing/2014/main" id="{00000000-0008-0000-0000-0000CE000000}"/>
                </a:ext>
              </a:extLst>
            </p:cNvPr>
            <p:cNvGrpSpPr/>
            <p:nvPr/>
          </p:nvGrpSpPr>
          <p:grpSpPr>
            <a:xfrm>
              <a:off x="7521151" y="2476833"/>
              <a:ext cx="182756" cy="274493"/>
              <a:chOff x="7521198" y="2476833"/>
              <a:chExt cx="160469" cy="169167"/>
            </a:xfrm>
          </p:grpSpPr>
          <p:sp>
            <p:nvSpPr>
              <p:cNvPr id="105" name="フローチャート : 結合子 206">
                <a:extLst>
                  <a:ext uri="{FF2B5EF4-FFF2-40B4-BE49-F238E27FC236}">
                    <a16:creationId xmlns:a16="http://schemas.microsoft.com/office/drawing/2014/main" id="{00000000-0008-0000-0000-0000CF000000}"/>
                  </a:ext>
                </a:extLst>
              </p:cNvPr>
              <p:cNvSpPr/>
              <p:nvPr/>
            </p:nvSpPr>
            <p:spPr>
              <a:xfrm>
                <a:off x="7536856" y="2476833"/>
                <a:ext cx="123825" cy="125557"/>
              </a:xfrm>
              <a:prstGeom prst="flowChartConnector">
                <a:avLst/>
              </a:prstGeom>
              <a:solidFill>
                <a:sysClr val="window" lastClr="FFFFFF"/>
              </a:solidFill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sp>
            <p:nvSpPr>
              <p:cNvPr id="106" name="正方形/長方形 105">
                <a:extLst>
                  <a:ext uri="{FF2B5EF4-FFF2-40B4-BE49-F238E27FC236}">
                    <a16:creationId xmlns:a16="http://schemas.microsoft.com/office/drawing/2014/main" id="{00000000-0008-0000-0000-0000D0000000}"/>
                  </a:ext>
                </a:extLst>
              </p:cNvPr>
              <p:cNvSpPr/>
              <p:nvPr/>
            </p:nvSpPr>
            <p:spPr>
              <a:xfrm>
                <a:off x="7521198" y="2542641"/>
                <a:ext cx="160469" cy="103359"/>
              </a:xfrm>
              <a:prstGeom prst="rect">
                <a:avLst/>
              </a:prstGeom>
              <a:solidFill>
                <a:sysClr val="window" lastClr="FFFFFF"/>
              </a:solidFill>
              <a:ln w="28575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</p:grpSp>
        <p:grpSp>
          <p:nvGrpSpPr>
            <p:cNvPr id="102" name="グループ化 101">
              <a:extLst>
                <a:ext uri="{FF2B5EF4-FFF2-40B4-BE49-F238E27FC236}">
                  <a16:creationId xmlns:a16="http://schemas.microsoft.com/office/drawing/2014/main" id="{00000000-0008-0000-0000-0000D1000000}"/>
                </a:ext>
              </a:extLst>
            </p:cNvPr>
            <p:cNvGrpSpPr/>
            <p:nvPr/>
          </p:nvGrpSpPr>
          <p:grpSpPr>
            <a:xfrm>
              <a:off x="7667689" y="2476833"/>
              <a:ext cx="182756" cy="274493"/>
              <a:chOff x="7667737" y="2476833"/>
              <a:chExt cx="160469" cy="169167"/>
            </a:xfrm>
          </p:grpSpPr>
          <p:sp>
            <p:nvSpPr>
              <p:cNvPr id="103" name="フローチャート : 結合子 209">
                <a:extLst>
                  <a:ext uri="{FF2B5EF4-FFF2-40B4-BE49-F238E27FC236}">
                    <a16:creationId xmlns:a16="http://schemas.microsoft.com/office/drawing/2014/main" id="{00000000-0008-0000-0000-0000D2000000}"/>
                  </a:ext>
                </a:extLst>
              </p:cNvPr>
              <p:cNvSpPr/>
              <p:nvPr/>
            </p:nvSpPr>
            <p:spPr>
              <a:xfrm>
                <a:off x="7683395" y="2476833"/>
                <a:ext cx="123825" cy="125557"/>
              </a:xfrm>
              <a:prstGeom prst="flowChartConnector">
                <a:avLst/>
              </a:prstGeom>
              <a:solidFill>
                <a:sysClr val="window" lastClr="FFFFFF"/>
              </a:solidFill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sp>
            <p:nvSpPr>
              <p:cNvPr id="104" name="正方形/長方形 103">
                <a:extLst>
                  <a:ext uri="{FF2B5EF4-FFF2-40B4-BE49-F238E27FC236}">
                    <a16:creationId xmlns:a16="http://schemas.microsoft.com/office/drawing/2014/main" id="{00000000-0008-0000-0000-0000D3000000}"/>
                  </a:ext>
                </a:extLst>
              </p:cNvPr>
              <p:cNvSpPr/>
              <p:nvPr/>
            </p:nvSpPr>
            <p:spPr>
              <a:xfrm>
                <a:off x="7667737" y="2542641"/>
                <a:ext cx="160469" cy="103359"/>
              </a:xfrm>
              <a:prstGeom prst="rect">
                <a:avLst/>
              </a:prstGeom>
              <a:solidFill>
                <a:sysClr val="window" lastClr="FFFFFF"/>
              </a:solidFill>
              <a:ln w="28575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</p:grpSp>
      </p:grpSp>
      <p:sp>
        <p:nvSpPr>
          <p:cNvPr id="77" name="フローチャート : 結合子 213">
            <a:extLst>
              <a:ext uri="{FF2B5EF4-FFF2-40B4-BE49-F238E27FC236}">
                <a16:creationId xmlns:a16="http://schemas.microsoft.com/office/drawing/2014/main" id="{00000000-0008-0000-0000-0000D6000000}"/>
              </a:ext>
            </a:extLst>
          </p:cNvPr>
          <p:cNvSpPr/>
          <p:nvPr/>
        </p:nvSpPr>
        <p:spPr>
          <a:xfrm>
            <a:off x="8150787" y="2633686"/>
            <a:ext cx="114076" cy="114939"/>
          </a:xfrm>
          <a:prstGeom prst="flowChartConnector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00000000-0008-0000-0000-0000DD000000}"/>
              </a:ext>
            </a:extLst>
          </p:cNvPr>
          <p:cNvCxnSpPr/>
          <p:nvPr/>
        </p:nvCxnSpPr>
        <p:spPr>
          <a:xfrm>
            <a:off x="8220771" y="2681979"/>
            <a:ext cx="0" cy="972685"/>
          </a:xfrm>
          <a:prstGeom prst="line">
            <a:avLst/>
          </a:prstGeom>
          <a:ln w="2857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グループ化 78">
            <a:extLst>
              <a:ext uri="{FF2B5EF4-FFF2-40B4-BE49-F238E27FC236}">
                <a16:creationId xmlns:a16="http://schemas.microsoft.com/office/drawing/2014/main" id="{00000000-0008-0000-0000-0000DC000000}"/>
              </a:ext>
            </a:extLst>
          </p:cNvPr>
          <p:cNvGrpSpPr/>
          <p:nvPr/>
        </p:nvGrpSpPr>
        <p:grpSpPr>
          <a:xfrm>
            <a:off x="8083529" y="3142049"/>
            <a:ext cx="253501" cy="206351"/>
            <a:chOff x="8275870" y="3105740"/>
            <a:chExt cx="304800" cy="223682"/>
          </a:xfrm>
        </p:grpSpPr>
        <p:sp>
          <p:nvSpPr>
            <p:cNvPr id="98" name="二等辺三角形 97">
              <a:extLst>
                <a:ext uri="{FF2B5EF4-FFF2-40B4-BE49-F238E27FC236}">
                  <a16:creationId xmlns:a16="http://schemas.microsoft.com/office/drawing/2014/main" id="{00000000-0008-0000-0000-0000D7000000}"/>
                </a:ext>
              </a:extLst>
            </p:cNvPr>
            <p:cNvSpPr/>
            <p:nvPr/>
          </p:nvSpPr>
          <p:spPr>
            <a:xfrm>
              <a:off x="8304445" y="3105740"/>
              <a:ext cx="249010" cy="223682"/>
            </a:xfrm>
            <a:prstGeom prst="triangl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cxnSp>
          <p:nvCxnSpPr>
            <p:cNvPr id="99" name="直線コネクタ 98">
              <a:extLst>
                <a:ext uri="{FF2B5EF4-FFF2-40B4-BE49-F238E27FC236}">
                  <a16:creationId xmlns:a16="http://schemas.microsoft.com/office/drawing/2014/main" id="{00000000-0008-0000-0000-0000D8000000}"/>
                </a:ext>
              </a:extLst>
            </p:cNvPr>
            <p:cNvCxnSpPr/>
            <p:nvPr/>
          </p:nvCxnSpPr>
          <p:spPr>
            <a:xfrm flipH="1">
              <a:off x="8275870" y="3114846"/>
              <a:ext cx="304800" cy="0"/>
            </a:xfrm>
            <a:prstGeom prst="line">
              <a:avLst/>
            </a:prstGeom>
            <a:ln w="28575">
              <a:solidFill>
                <a:sysClr val="windowText" lastClr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二等辺三角形 79">
            <a:extLst>
              <a:ext uri="{FF2B5EF4-FFF2-40B4-BE49-F238E27FC236}">
                <a16:creationId xmlns:a16="http://schemas.microsoft.com/office/drawing/2014/main" id="{00000000-0008-0000-0000-0000E0000000}"/>
              </a:ext>
            </a:extLst>
          </p:cNvPr>
          <p:cNvSpPr/>
          <p:nvPr/>
        </p:nvSpPr>
        <p:spPr>
          <a:xfrm rot="10800000">
            <a:off x="8085098" y="3647530"/>
            <a:ext cx="255614" cy="123659"/>
          </a:xfrm>
          <a:prstGeom prst="triangl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00000000-0008-0000-0000-0000E2000000}"/>
              </a:ext>
            </a:extLst>
          </p:cNvPr>
          <p:cNvSpPr/>
          <p:nvPr/>
        </p:nvSpPr>
        <p:spPr>
          <a:xfrm>
            <a:off x="8726495" y="2890177"/>
            <a:ext cx="139426" cy="35195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82" name="テキスト ボックス 233">
            <a:extLst>
              <a:ext uri="{FF2B5EF4-FFF2-40B4-BE49-F238E27FC236}">
                <a16:creationId xmlns:a16="http://schemas.microsoft.com/office/drawing/2014/main" id="{00000000-0008-0000-0000-0000EA000000}"/>
              </a:ext>
            </a:extLst>
          </p:cNvPr>
          <p:cNvSpPr txBox="1"/>
          <p:nvPr/>
        </p:nvSpPr>
        <p:spPr>
          <a:xfrm>
            <a:off x="8737202" y="3893264"/>
            <a:ext cx="919358" cy="282195"/>
          </a:xfrm>
          <a:prstGeom prst="rect">
            <a:avLst/>
          </a:prstGeom>
          <a:solidFill>
            <a:sysClr val="window" lastClr="FFFFFF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2000"/>
              <a:t>GND</a:t>
            </a:r>
            <a:endParaRPr kumimoji="1" lang="ja-JP" altLang="en-US" sz="2000"/>
          </a:p>
        </p:txBody>
      </p:sp>
      <p:sp>
        <p:nvSpPr>
          <p:cNvPr id="83" name="二等辺三角形 82">
            <a:extLst>
              <a:ext uri="{FF2B5EF4-FFF2-40B4-BE49-F238E27FC236}">
                <a16:creationId xmlns:a16="http://schemas.microsoft.com/office/drawing/2014/main" id="{00000000-0008-0000-0000-0000EB000000}"/>
              </a:ext>
            </a:extLst>
          </p:cNvPr>
          <p:cNvSpPr/>
          <p:nvPr/>
        </p:nvSpPr>
        <p:spPr>
          <a:xfrm rot="10800000">
            <a:off x="8679962" y="3841019"/>
            <a:ext cx="239921" cy="123659"/>
          </a:xfrm>
          <a:prstGeom prst="triangl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84" name="フローチャート : 結合子 236">
            <a:extLst>
              <a:ext uri="{FF2B5EF4-FFF2-40B4-BE49-F238E27FC236}">
                <a16:creationId xmlns:a16="http://schemas.microsoft.com/office/drawing/2014/main" id="{00000000-0008-0000-0000-0000ED000000}"/>
              </a:ext>
            </a:extLst>
          </p:cNvPr>
          <p:cNvSpPr/>
          <p:nvPr/>
        </p:nvSpPr>
        <p:spPr>
          <a:xfrm>
            <a:off x="8728208" y="2624967"/>
            <a:ext cx="100696" cy="114939"/>
          </a:xfrm>
          <a:prstGeom prst="flowChartConnector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cxnSp>
        <p:nvCxnSpPr>
          <p:cNvPr id="85" name="直線コネクタ 84">
            <a:extLst>
              <a:ext uri="{FF2B5EF4-FFF2-40B4-BE49-F238E27FC236}">
                <a16:creationId xmlns:a16="http://schemas.microsoft.com/office/drawing/2014/main" id="{00000000-0008-0000-0000-0000EF000000}"/>
              </a:ext>
            </a:extLst>
          </p:cNvPr>
          <p:cNvCxnSpPr/>
          <p:nvPr/>
        </p:nvCxnSpPr>
        <p:spPr>
          <a:xfrm flipH="1">
            <a:off x="4907375" y="5702090"/>
            <a:ext cx="271106" cy="0"/>
          </a:xfrm>
          <a:prstGeom prst="line">
            <a:avLst/>
          </a:prstGeom>
          <a:ln w="2857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二等辺三角形 85">
            <a:extLst>
              <a:ext uri="{FF2B5EF4-FFF2-40B4-BE49-F238E27FC236}">
                <a16:creationId xmlns:a16="http://schemas.microsoft.com/office/drawing/2014/main" id="{00000000-0008-0000-0000-0000F1000000}"/>
              </a:ext>
            </a:extLst>
          </p:cNvPr>
          <p:cNvSpPr/>
          <p:nvPr/>
        </p:nvSpPr>
        <p:spPr>
          <a:xfrm rot="10800000">
            <a:off x="4795452" y="5886987"/>
            <a:ext cx="248158" cy="122073"/>
          </a:xfrm>
          <a:prstGeom prst="triangl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grpSp>
        <p:nvGrpSpPr>
          <p:cNvPr id="87" name="グループ化 86">
            <a:extLst>
              <a:ext uri="{FF2B5EF4-FFF2-40B4-BE49-F238E27FC236}">
                <a16:creationId xmlns:a16="http://schemas.microsoft.com/office/drawing/2014/main" id="{00000000-0008-0000-0000-0000F2000000}"/>
              </a:ext>
            </a:extLst>
          </p:cNvPr>
          <p:cNvGrpSpPr/>
          <p:nvPr/>
        </p:nvGrpSpPr>
        <p:grpSpPr>
          <a:xfrm>
            <a:off x="4788324" y="5146360"/>
            <a:ext cx="245656" cy="742771"/>
            <a:chOff x="4234615" y="5868571"/>
            <a:chExt cx="302080" cy="717176"/>
          </a:xfrm>
        </p:grpSpPr>
        <p:cxnSp>
          <p:nvCxnSpPr>
            <p:cNvPr id="94" name="直線コネクタ 93">
              <a:extLst>
                <a:ext uri="{FF2B5EF4-FFF2-40B4-BE49-F238E27FC236}">
                  <a16:creationId xmlns:a16="http://schemas.microsoft.com/office/drawing/2014/main" id="{00000000-0008-0000-0000-0000F3000000}"/>
                </a:ext>
              </a:extLst>
            </p:cNvPr>
            <p:cNvCxnSpPr/>
            <p:nvPr/>
          </p:nvCxnSpPr>
          <p:spPr>
            <a:xfrm flipH="1">
              <a:off x="4234615" y="6294251"/>
              <a:ext cx="302080" cy="0"/>
            </a:xfrm>
            <a:prstGeom prst="line">
              <a:avLst/>
            </a:prstGeom>
            <a:ln w="28575">
              <a:solidFill>
                <a:sysClr val="windowText" lastClr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コネクタ 94">
              <a:extLst>
                <a:ext uri="{FF2B5EF4-FFF2-40B4-BE49-F238E27FC236}">
                  <a16:creationId xmlns:a16="http://schemas.microsoft.com/office/drawing/2014/main" id="{00000000-0008-0000-0000-0000F4000000}"/>
                </a:ext>
              </a:extLst>
            </p:cNvPr>
            <p:cNvCxnSpPr/>
            <p:nvPr/>
          </p:nvCxnSpPr>
          <p:spPr>
            <a:xfrm flipH="1">
              <a:off x="4234615" y="6203580"/>
              <a:ext cx="302080" cy="0"/>
            </a:xfrm>
            <a:prstGeom prst="line">
              <a:avLst/>
            </a:prstGeom>
            <a:ln w="28575">
              <a:solidFill>
                <a:sysClr val="windowText" lastClr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コネクタ 95">
              <a:extLst>
                <a:ext uri="{FF2B5EF4-FFF2-40B4-BE49-F238E27FC236}">
                  <a16:creationId xmlns:a16="http://schemas.microsoft.com/office/drawing/2014/main" id="{00000000-0008-0000-0000-0000F5000000}"/>
                </a:ext>
              </a:extLst>
            </p:cNvPr>
            <p:cNvCxnSpPr/>
            <p:nvPr/>
          </p:nvCxnSpPr>
          <p:spPr>
            <a:xfrm>
              <a:off x="4387015" y="6294329"/>
              <a:ext cx="0" cy="291418"/>
            </a:xfrm>
            <a:prstGeom prst="line">
              <a:avLst/>
            </a:prstGeom>
            <a:ln w="28575">
              <a:solidFill>
                <a:sysClr val="windowText" lastClr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コネクタ 96">
              <a:extLst>
                <a:ext uri="{FF2B5EF4-FFF2-40B4-BE49-F238E27FC236}">
                  <a16:creationId xmlns:a16="http://schemas.microsoft.com/office/drawing/2014/main" id="{00000000-0008-0000-0000-0000F6000000}"/>
                </a:ext>
              </a:extLst>
            </p:cNvPr>
            <p:cNvCxnSpPr/>
            <p:nvPr/>
          </p:nvCxnSpPr>
          <p:spPr>
            <a:xfrm>
              <a:off x="4387015" y="5868571"/>
              <a:ext cx="0" cy="331864"/>
            </a:xfrm>
            <a:prstGeom prst="line">
              <a:avLst/>
            </a:prstGeom>
            <a:ln w="28575">
              <a:solidFill>
                <a:sysClr val="windowText" lastClr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00000000-0008-0000-0000-0000FD000000}"/>
              </a:ext>
            </a:extLst>
          </p:cNvPr>
          <p:cNvCxnSpPr/>
          <p:nvPr/>
        </p:nvCxnSpPr>
        <p:spPr>
          <a:xfrm flipH="1">
            <a:off x="6970905" y="2957457"/>
            <a:ext cx="554579" cy="0"/>
          </a:xfrm>
          <a:prstGeom prst="line">
            <a:avLst/>
          </a:prstGeom>
          <a:ln w="2857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00000000-0008-0000-0000-000000010000}"/>
              </a:ext>
            </a:extLst>
          </p:cNvPr>
          <p:cNvCxnSpPr/>
          <p:nvPr/>
        </p:nvCxnSpPr>
        <p:spPr>
          <a:xfrm flipH="1">
            <a:off x="6962354" y="5701483"/>
            <a:ext cx="330572" cy="0"/>
          </a:xfrm>
          <a:prstGeom prst="line">
            <a:avLst/>
          </a:prstGeom>
          <a:ln w="2857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0" name="グループ化 89">
            <a:extLst>
              <a:ext uri="{FF2B5EF4-FFF2-40B4-BE49-F238E27FC236}">
                <a16:creationId xmlns:a16="http://schemas.microsoft.com/office/drawing/2014/main" id="{00000000-0008-0000-0000-000001010000}"/>
              </a:ext>
            </a:extLst>
          </p:cNvPr>
          <p:cNvGrpSpPr/>
          <p:nvPr/>
        </p:nvGrpSpPr>
        <p:grpSpPr>
          <a:xfrm>
            <a:off x="7187149" y="5585739"/>
            <a:ext cx="173143" cy="235009"/>
            <a:chOff x="7184416" y="5736749"/>
            <a:chExt cx="340659" cy="336176"/>
          </a:xfrm>
        </p:grpSpPr>
        <p:cxnSp>
          <p:nvCxnSpPr>
            <p:cNvPr id="92" name="直線コネクタ 91">
              <a:extLst>
                <a:ext uri="{FF2B5EF4-FFF2-40B4-BE49-F238E27FC236}">
                  <a16:creationId xmlns:a16="http://schemas.microsoft.com/office/drawing/2014/main" id="{00000000-0008-0000-0000-000002010000}"/>
                </a:ext>
              </a:extLst>
            </p:cNvPr>
            <p:cNvCxnSpPr/>
            <p:nvPr/>
          </p:nvCxnSpPr>
          <p:spPr>
            <a:xfrm>
              <a:off x="7203466" y="5736749"/>
              <a:ext cx="321609" cy="336176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コネクタ 92">
              <a:extLst>
                <a:ext uri="{FF2B5EF4-FFF2-40B4-BE49-F238E27FC236}">
                  <a16:creationId xmlns:a16="http://schemas.microsoft.com/office/drawing/2014/main" id="{00000000-0008-0000-0000-000003010000}"/>
                </a:ext>
              </a:extLst>
            </p:cNvPr>
            <p:cNvCxnSpPr/>
            <p:nvPr/>
          </p:nvCxnSpPr>
          <p:spPr>
            <a:xfrm flipV="1">
              <a:off x="7184416" y="5765325"/>
              <a:ext cx="340659" cy="28855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1" name="直線矢印コネクタ 90">
            <a:extLst>
              <a:ext uri="{FF2B5EF4-FFF2-40B4-BE49-F238E27FC236}">
                <a16:creationId xmlns:a16="http://schemas.microsoft.com/office/drawing/2014/main" id="{00000000-0008-0000-0000-000004010000}"/>
              </a:ext>
            </a:extLst>
          </p:cNvPr>
          <p:cNvCxnSpPr>
            <a:cxnSpLocks/>
            <a:stCxn id="53" idx="1"/>
          </p:cNvCxnSpPr>
          <p:nvPr/>
        </p:nvCxnSpPr>
        <p:spPr>
          <a:xfrm flipH="1">
            <a:off x="7410333" y="4759809"/>
            <a:ext cx="439402" cy="94287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2638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047" y="992839"/>
            <a:ext cx="4568798" cy="2237656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0000000-0008-0000-0000-000010000000}"/>
              </a:ext>
            </a:extLst>
          </p:cNvPr>
          <p:cNvSpPr txBox="1"/>
          <p:nvPr/>
        </p:nvSpPr>
        <p:spPr>
          <a:xfrm>
            <a:off x="312297" y="1661761"/>
            <a:ext cx="756000" cy="280205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200" dirty="0"/>
              <a:t>IGN</a:t>
            </a:r>
            <a:endParaRPr kumimoji="1" lang="ja-JP" altLang="en-US" sz="1050" dirty="0"/>
          </a:p>
        </p:txBody>
      </p:sp>
      <p:sp>
        <p:nvSpPr>
          <p:cNvPr id="17" name="テキスト ボックス 18">
            <a:extLst>
              <a:ext uri="{FF2B5EF4-FFF2-40B4-BE49-F238E27FC236}">
                <a16:creationId xmlns:a16="http://schemas.microsoft.com/office/drawing/2014/main" id="{00000000-0008-0000-0000-000013000000}"/>
              </a:ext>
            </a:extLst>
          </p:cNvPr>
          <p:cNvSpPr txBox="1"/>
          <p:nvPr/>
        </p:nvSpPr>
        <p:spPr>
          <a:xfrm>
            <a:off x="265602" y="2090302"/>
            <a:ext cx="756000" cy="280205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200" dirty="0"/>
              <a:t>NRES</a:t>
            </a:r>
            <a:endParaRPr kumimoji="1" lang="ja-JP" altLang="en-US" sz="1050" dirty="0"/>
          </a:p>
        </p:txBody>
      </p:sp>
      <p:sp>
        <p:nvSpPr>
          <p:cNvPr id="18" name="テキスト ボックス 19">
            <a:extLst>
              <a:ext uri="{FF2B5EF4-FFF2-40B4-BE49-F238E27FC236}">
                <a16:creationId xmlns:a16="http://schemas.microsoft.com/office/drawing/2014/main" id="{00000000-0008-0000-0000-000014000000}"/>
              </a:ext>
            </a:extLst>
          </p:cNvPr>
          <p:cNvSpPr txBox="1"/>
          <p:nvPr/>
        </p:nvSpPr>
        <p:spPr>
          <a:xfrm>
            <a:off x="221620" y="2408893"/>
            <a:ext cx="756000" cy="280205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200" dirty="0"/>
              <a:t>ENDRV</a:t>
            </a:r>
            <a:endParaRPr kumimoji="1" lang="ja-JP" altLang="en-US" sz="1050" dirty="0"/>
          </a:p>
        </p:txBody>
      </p:sp>
      <p:sp>
        <p:nvSpPr>
          <p:cNvPr id="19" name="テキスト ボックス 20">
            <a:extLst>
              <a:ext uri="{FF2B5EF4-FFF2-40B4-BE49-F238E27FC236}">
                <a16:creationId xmlns:a16="http://schemas.microsoft.com/office/drawing/2014/main" id="{00000000-0008-0000-0000-000015000000}"/>
              </a:ext>
            </a:extLst>
          </p:cNvPr>
          <p:cNvSpPr txBox="1"/>
          <p:nvPr/>
        </p:nvSpPr>
        <p:spPr>
          <a:xfrm>
            <a:off x="265602" y="2785574"/>
            <a:ext cx="756000" cy="280205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200" dirty="0"/>
              <a:t>CANWU</a:t>
            </a:r>
            <a:endParaRPr kumimoji="1" lang="ja-JP" altLang="en-US" sz="1200" dirty="0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8907" y="975876"/>
            <a:ext cx="4591211" cy="2228851"/>
          </a:xfrm>
          <a:prstGeom prst="rect">
            <a:avLst/>
          </a:prstGeom>
        </p:spPr>
      </p:pic>
      <p:sp>
        <p:nvSpPr>
          <p:cNvPr id="11" name="テキスト ボックス 41">
            <a:extLst>
              <a:ext uri="{FF2B5EF4-FFF2-40B4-BE49-F238E27FC236}">
                <a16:creationId xmlns:a16="http://schemas.microsoft.com/office/drawing/2014/main" id="{00000000-0008-0000-0000-00002A000000}"/>
              </a:ext>
            </a:extLst>
          </p:cNvPr>
          <p:cNvSpPr txBox="1"/>
          <p:nvPr/>
        </p:nvSpPr>
        <p:spPr>
          <a:xfrm>
            <a:off x="5859876" y="1661762"/>
            <a:ext cx="756000" cy="280205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200"/>
              <a:t>IGN</a:t>
            </a:r>
            <a:endParaRPr kumimoji="1" lang="ja-JP" altLang="en-US" sz="1050"/>
          </a:p>
        </p:txBody>
      </p:sp>
      <p:sp>
        <p:nvSpPr>
          <p:cNvPr id="12" name="テキスト ボックス 42">
            <a:extLst>
              <a:ext uri="{FF2B5EF4-FFF2-40B4-BE49-F238E27FC236}">
                <a16:creationId xmlns:a16="http://schemas.microsoft.com/office/drawing/2014/main" id="{00000000-0008-0000-0000-00002B000000}"/>
              </a:ext>
            </a:extLst>
          </p:cNvPr>
          <p:cNvSpPr txBox="1"/>
          <p:nvPr/>
        </p:nvSpPr>
        <p:spPr>
          <a:xfrm>
            <a:off x="5863930" y="2136504"/>
            <a:ext cx="756000" cy="280205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200"/>
              <a:t>VDD6</a:t>
            </a:r>
            <a:endParaRPr kumimoji="1" lang="ja-JP" altLang="en-US" sz="1050"/>
          </a:p>
        </p:txBody>
      </p:sp>
      <p:sp>
        <p:nvSpPr>
          <p:cNvPr id="13" name="テキスト ボックス 43">
            <a:extLst>
              <a:ext uri="{FF2B5EF4-FFF2-40B4-BE49-F238E27FC236}">
                <a16:creationId xmlns:a16="http://schemas.microsoft.com/office/drawing/2014/main" id="{00000000-0008-0000-0000-00002C000000}"/>
              </a:ext>
            </a:extLst>
          </p:cNvPr>
          <p:cNvSpPr txBox="1"/>
          <p:nvPr/>
        </p:nvSpPr>
        <p:spPr>
          <a:xfrm>
            <a:off x="5863806" y="2450288"/>
            <a:ext cx="756000" cy="280205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200"/>
              <a:t>VDD5</a:t>
            </a:r>
            <a:endParaRPr kumimoji="1" lang="ja-JP" altLang="en-US" sz="1050"/>
          </a:p>
        </p:txBody>
      </p:sp>
      <p:sp>
        <p:nvSpPr>
          <p:cNvPr id="14" name="テキスト ボックス 44">
            <a:extLst>
              <a:ext uri="{FF2B5EF4-FFF2-40B4-BE49-F238E27FC236}">
                <a16:creationId xmlns:a16="http://schemas.microsoft.com/office/drawing/2014/main" id="{00000000-0008-0000-0000-00002D000000}"/>
              </a:ext>
            </a:extLst>
          </p:cNvPr>
          <p:cNvSpPr txBox="1"/>
          <p:nvPr/>
        </p:nvSpPr>
        <p:spPr>
          <a:xfrm>
            <a:off x="5863804" y="2786368"/>
            <a:ext cx="756000" cy="280205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200"/>
              <a:t>VDD3</a:t>
            </a:r>
            <a:endParaRPr kumimoji="1" lang="ja-JP" altLang="en-US" sz="120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048" y="3899417"/>
            <a:ext cx="4568797" cy="2228849"/>
          </a:xfrm>
          <a:prstGeom prst="rect">
            <a:avLst/>
          </a:prstGeom>
        </p:spPr>
      </p:pic>
      <p:sp>
        <p:nvSpPr>
          <p:cNvPr id="7" name="テキスト ボックス 45">
            <a:extLst>
              <a:ext uri="{FF2B5EF4-FFF2-40B4-BE49-F238E27FC236}">
                <a16:creationId xmlns:a16="http://schemas.microsoft.com/office/drawing/2014/main" id="{00000000-0008-0000-0000-00002E000000}"/>
              </a:ext>
            </a:extLst>
          </p:cNvPr>
          <p:cNvSpPr txBox="1"/>
          <p:nvPr/>
        </p:nvSpPr>
        <p:spPr>
          <a:xfrm>
            <a:off x="337926" y="4532532"/>
            <a:ext cx="756000" cy="280205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200" dirty="0"/>
              <a:t>IGN</a:t>
            </a:r>
            <a:endParaRPr kumimoji="1" lang="ja-JP" altLang="en-US" sz="1050" dirty="0"/>
          </a:p>
        </p:txBody>
      </p:sp>
      <p:sp>
        <p:nvSpPr>
          <p:cNvPr id="8" name="テキスト ボックス 46">
            <a:extLst>
              <a:ext uri="{FF2B5EF4-FFF2-40B4-BE49-F238E27FC236}">
                <a16:creationId xmlns:a16="http://schemas.microsoft.com/office/drawing/2014/main" id="{00000000-0008-0000-0000-00002F000000}"/>
              </a:ext>
            </a:extLst>
          </p:cNvPr>
          <p:cNvSpPr txBox="1"/>
          <p:nvPr/>
        </p:nvSpPr>
        <p:spPr>
          <a:xfrm>
            <a:off x="373203" y="5007274"/>
            <a:ext cx="756000" cy="280205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200"/>
              <a:t>SDN6</a:t>
            </a:r>
            <a:endParaRPr kumimoji="1" lang="ja-JP" altLang="en-US" sz="1050"/>
          </a:p>
        </p:txBody>
      </p:sp>
      <p:sp>
        <p:nvSpPr>
          <p:cNvPr id="9" name="テキスト ボックス 47">
            <a:extLst>
              <a:ext uri="{FF2B5EF4-FFF2-40B4-BE49-F238E27FC236}">
                <a16:creationId xmlns:a16="http://schemas.microsoft.com/office/drawing/2014/main" id="{00000000-0008-0000-0000-000030000000}"/>
              </a:ext>
            </a:extLst>
          </p:cNvPr>
          <p:cNvSpPr txBox="1"/>
          <p:nvPr/>
        </p:nvSpPr>
        <p:spPr>
          <a:xfrm>
            <a:off x="337926" y="5432201"/>
            <a:ext cx="820121" cy="280205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200" dirty="0"/>
              <a:t>VDD1_G</a:t>
            </a:r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585186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30</Words>
  <Application>Microsoft Office PowerPoint</Application>
  <PresentationFormat>ワイド画面</PresentationFormat>
  <Paragraphs>28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Masahiko Shimizu</dc:creator>
  <cp:lastModifiedBy>Masahiko Shimizu</cp:lastModifiedBy>
  <cp:revision>3</cp:revision>
  <dcterms:created xsi:type="dcterms:W3CDTF">2018-02-14T01:07:36Z</dcterms:created>
  <dcterms:modified xsi:type="dcterms:W3CDTF">2018-02-14T01:42:21Z</dcterms:modified>
</cp:coreProperties>
</file>