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71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495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40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081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7175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974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655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2568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8852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11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9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061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542AF-B7BF-461D-AA4A-A3C55961D69F}" type="datetimeFigureOut">
              <a:rPr kumimoji="1" lang="ja-JP" altLang="en-US" smtClean="0"/>
              <a:t>2021/2/17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8F40-B0B9-4E98-8A92-EABF937928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816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30861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149080"/>
            <a:ext cx="438150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395536" y="404664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Q1. When they want to turn on the LED via </a:t>
            </a:r>
            <a:r>
              <a:rPr kumimoji="1" lang="en-US" altLang="ja-JP" dirty="0" err="1" smtClean="0"/>
              <a:t>SSx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PGx</a:t>
            </a:r>
            <a:r>
              <a:rPr kumimoji="1" lang="en-US" altLang="ja-JP" dirty="0" smtClean="0"/>
              <a:t>-pin, does the configuration as below  work? Are there any ideas to turn on the LED via </a:t>
            </a:r>
            <a:r>
              <a:rPr kumimoji="1" lang="en-US" altLang="ja-JP" dirty="0" err="1" smtClean="0"/>
              <a:t>SSx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PGx</a:t>
            </a:r>
            <a:r>
              <a:rPr kumimoji="1" lang="en-US" altLang="ja-JP" dirty="0" smtClean="0"/>
              <a:t>-pin?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11360" y="3212976"/>
            <a:ext cx="9145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Q2. </a:t>
            </a:r>
            <a:r>
              <a:rPr kumimoji="1" lang="en-US" altLang="ja-JP" dirty="0" err="1" smtClean="0"/>
              <a:t>SSx</a:t>
            </a:r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PGx</a:t>
            </a:r>
            <a:r>
              <a:rPr lang="en-US" altLang="ja-JP" dirty="0" smtClean="0"/>
              <a:t>-pin of TPS65400 is connected to other devices EN-pin(e.g.</a:t>
            </a:r>
            <a:r>
              <a:rPr lang="en-US" altLang="ja-JP" dirty="0"/>
              <a:t> </a:t>
            </a:r>
            <a:r>
              <a:rPr lang="en-US" altLang="ja-JP" dirty="0" smtClean="0"/>
              <a:t>TPS53317, TPS74601). The below configuration is OK? And as well as Q1, are there any ways to turn on the LED?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4010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70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Takahashi, Noriyuki</dc:creator>
  <cp:lastModifiedBy>Takahashi, Noriyuki</cp:lastModifiedBy>
  <cp:revision>2</cp:revision>
  <dcterms:created xsi:type="dcterms:W3CDTF">2021-02-17T02:28:53Z</dcterms:created>
  <dcterms:modified xsi:type="dcterms:W3CDTF">2021-02-17T02:55:10Z</dcterms:modified>
</cp:coreProperties>
</file>