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519" r:id="rId2"/>
    <p:sldId id="4520" r:id="rId3"/>
    <p:sldId id="4523" r:id="rId4"/>
    <p:sldId id="4524" r:id="rId5"/>
    <p:sldId id="4522" r:id="rId6"/>
    <p:sldId id="4521" r:id="rId7"/>
    <p:sldId id="45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A469-C881-4A98-8823-D4E831F20A93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77DE4-0DE9-4C4F-B2E8-C5A449FA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9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28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65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7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93" y="6485616"/>
            <a:ext cx="2084796" cy="25480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193B08-92D9-8CBC-584E-B4059319AEB5}"/>
              </a:ext>
            </a:extLst>
          </p:cNvPr>
          <p:cNvCxnSpPr>
            <a:cxnSpLocks/>
          </p:cNvCxnSpPr>
          <p:nvPr userDrawn="1"/>
        </p:nvCxnSpPr>
        <p:spPr>
          <a:xfrm>
            <a:off x="0" y="6364911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31">
            <a:extLst>
              <a:ext uri="{FF2B5EF4-FFF2-40B4-BE49-F238E27FC236}">
                <a16:creationId xmlns:a16="http://schemas.microsoft.com/office/drawing/2014/main" id="{3303E07D-19B2-3908-5432-7F84C61071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364911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indent="0" algn="l" defTabSz="10156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3340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78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488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76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19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6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8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4320" tIns="137160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934365"/>
            <a:ext cx="11290300" cy="50600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6364911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364911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indent="0" algn="l" defTabSz="10156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33" dirty="0"/>
              <a:t>TI Information – Selective Disclosure</a:t>
            </a:r>
          </a:p>
        </p:txBody>
      </p:sp>
      <p:pic>
        <p:nvPicPr>
          <p:cNvPr id="2" name="Picture 27" descr="ti_logo_powerpoint_1_line.png">
            <a:extLst>
              <a:ext uri="{FF2B5EF4-FFF2-40B4-BE49-F238E27FC236}">
                <a16:creationId xmlns:a16="http://schemas.microsoft.com/office/drawing/2014/main" id="{30842ADB-5126-D09B-9C2B-3D8B4A25509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72483" y="6486603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9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0" fontAlgn="base" hangingPunct="0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0" fontAlgn="base" hangingPunct="0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0" fontAlgn="base" hangingPunct="0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0" fontAlgn="base" hangingPunct="0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fontAlgn="base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i.com/tool/download/SLVC60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A6B107C-09F9-407E-8782-E9A0AF039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9054" y="3217819"/>
            <a:ext cx="5383369" cy="422361"/>
          </a:xfrm>
        </p:spPr>
        <p:txBody>
          <a:bodyPr/>
          <a:lstStyle/>
          <a:p>
            <a:r>
              <a:rPr lang="en-US" dirty="0"/>
              <a:t>-With PI-Commander-PMU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B2658-34A5-46CA-8D94-9237F0E37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65" y="2170155"/>
            <a:ext cx="11277600" cy="1470025"/>
          </a:xfrm>
        </p:spPr>
        <p:txBody>
          <a:bodyPr/>
          <a:lstStyle/>
          <a:p>
            <a:r>
              <a:rPr lang="en-US" dirty="0"/>
              <a:t>TPS65400EVM Interface with GUI</a:t>
            </a:r>
          </a:p>
        </p:txBody>
      </p:sp>
    </p:spTree>
    <p:extLst>
      <p:ext uri="{BB962C8B-B14F-4D97-AF65-F5344CB8AC3E}">
        <p14:creationId xmlns:p14="http://schemas.microsoft.com/office/powerpoint/2010/main" val="7647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1A35-75D7-4C63-A148-3FD47756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A8E8-52C7-4F8D-AB39-2C90E47B0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92" y="812674"/>
            <a:ext cx="11290300" cy="4945932"/>
          </a:xfrm>
        </p:spPr>
        <p:txBody>
          <a:bodyPr/>
          <a:lstStyle/>
          <a:p>
            <a:r>
              <a:rPr lang="en-US" dirty="0"/>
              <a:t>Install PI-Commander-PMU Software from </a:t>
            </a:r>
            <a:r>
              <a:rPr lang="en-US" dirty="0">
                <a:hlinkClick r:id="rId2"/>
              </a:rPr>
              <a:t>SLVC603 GUI for evaluation module (EVM) | TI.com</a:t>
            </a:r>
            <a:endParaRPr lang="en-US" dirty="0"/>
          </a:p>
          <a:p>
            <a:r>
              <a:rPr lang="en-US" dirty="0"/>
              <a:t>Make sure connections are accurate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2E3D6-79AC-4AB7-9260-6D82E82C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56865" y="1876549"/>
            <a:ext cx="3210065" cy="42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452-43A8-46B0-B53E-5C182CEA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673"/>
          </a:xfrm>
        </p:spPr>
        <p:txBody>
          <a:bodyPr/>
          <a:lstStyle/>
          <a:p>
            <a:r>
              <a:rPr lang="en-US" dirty="0"/>
              <a:t>Software settings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30C02-D09B-4CEC-A648-4E5D0B489BA8}"/>
              </a:ext>
            </a:extLst>
          </p:cNvPr>
          <p:cNvSpPr txBox="1"/>
          <p:nvPr/>
        </p:nvSpPr>
        <p:spPr>
          <a:xfrm>
            <a:off x="528034" y="817376"/>
            <a:ext cx="916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Installing the software and connecting the setup you will see a dialog box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731E2-7494-440A-BBF9-EA24FDFEC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134"/>
          <a:stretch/>
        </p:blipFill>
        <p:spPr>
          <a:xfrm>
            <a:off x="3076493" y="1277584"/>
            <a:ext cx="3221276" cy="14480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4BFE9-7D20-40BA-8916-0FF317D79415}"/>
              </a:ext>
            </a:extLst>
          </p:cNvPr>
          <p:cNvSpPr txBox="1"/>
          <p:nvPr/>
        </p:nvSpPr>
        <p:spPr>
          <a:xfrm>
            <a:off x="528034" y="2849100"/>
            <a:ext cx="8873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TPS65400-00F1 6a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on </a:t>
            </a:r>
            <a:r>
              <a:rPr lang="en-US" dirty="0" err="1"/>
              <a:t>PMBus</a:t>
            </a:r>
            <a:r>
              <a:rPr lang="en-US" dirty="0"/>
              <a:t> Register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38BB8-6631-40D9-B590-A438B85A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4" y="3615324"/>
            <a:ext cx="10373932" cy="1098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A3A79-EDC6-43C2-A841-F25EAA83E007}"/>
              </a:ext>
            </a:extLst>
          </p:cNvPr>
          <p:cNvSpPr txBox="1"/>
          <p:nvPr/>
        </p:nvSpPr>
        <p:spPr>
          <a:xfrm>
            <a:off x="528034" y="4840295"/>
            <a:ext cx="7798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sync clock frequency and sync clock to EVM by clicking on the dialog box Drive SYNC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set all registers to default and write all changes to EEPROM </a:t>
            </a:r>
          </a:p>
        </p:txBody>
      </p:sp>
    </p:spTree>
    <p:extLst>
      <p:ext uri="{BB962C8B-B14F-4D97-AF65-F5344CB8AC3E}">
        <p14:creationId xmlns:p14="http://schemas.microsoft.com/office/powerpoint/2010/main" val="349979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39D7-17A2-4415-A890-64DF9121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page settings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2AADB-C3CC-47E5-A230-52B1268B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44" y="1061752"/>
            <a:ext cx="8274819" cy="47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1564-208D-46D6-A94D-174B3C5A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page settings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331D98-87BB-49C0-9CFF-850D9E01C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47" y="1696209"/>
            <a:ext cx="7071800" cy="416671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880DDF-0D66-43FD-B132-88E87CD8560F}"/>
              </a:ext>
            </a:extLst>
          </p:cNvPr>
          <p:cNvSpPr txBox="1"/>
          <p:nvPr/>
        </p:nvSpPr>
        <p:spPr>
          <a:xfrm>
            <a:off x="399245" y="888642"/>
            <a:ext cx="1041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the delays and voltages as shown and then click apply changes</a:t>
            </a:r>
          </a:p>
        </p:txBody>
      </p:sp>
    </p:spTree>
    <p:extLst>
      <p:ext uri="{BB962C8B-B14F-4D97-AF65-F5344CB8AC3E}">
        <p14:creationId xmlns:p14="http://schemas.microsoft.com/office/powerpoint/2010/main" val="121086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3DD4-8F0F-4A79-AAF0-CEC35FE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voltage waveforms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E01F4-70C4-4FD5-9072-824A6165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73" y="1642056"/>
            <a:ext cx="6873353" cy="4285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395594-28EC-4F54-9715-3261FCFA4119}"/>
              </a:ext>
            </a:extLst>
          </p:cNvPr>
          <p:cNvSpPr txBox="1"/>
          <p:nvPr/>
        </p:nvSpPr>
        <p:spPr>
          <a:xfrm>
            <a:off x="128789" y="875764"/>
            <a:ext cx="11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that delay between Vout2 and Vout1 is 0ms and delay between Vout3 and Vout1 is 25ms</a:t>
            </a:r>
          </a:p>
        </p:txBody>
      </p:sp>
    </p:spTree>
    <p:extLst>
      <p:ext uri="{BB962C8B-B14F-4D97-AF65-F5344CB8AC3E}">
        <p14:creationId xmlns:p14="http://schemas.microsoft.com/office/powerpoint/2010/main" val="245727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3DD4-8F0F-4A79-AAF0-CEC35FE6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voltage waveforms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95594-28EC-4F54-9715-3261FCFA4119}"/>
              </a:ext>
            </a:extLst>
          </p:cNvPr>
          <p:cNvSpPr txBox="1"/>
          <p:nvPr/>
        </p:nvSpPr>
        <p:spPr>
          <a:xfrm>
            <a:off x="128789" y="875764"/>
            <a:ext cx="11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see that delay between Vout3 and Vout4 is 100ms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9DC7D-F72B-4226-A385-C267E6BEF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38" y="1545464"/>
            <a:ext cx="7046638" cy="44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6150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139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FinalPowerpoint</vt:lpstr>
      <vt:lpstr>TPS65400EVM Interface with GUI</vt:lpstr>
      <vt:lpstr>SETUP</vt:lpstr>
      <vt:lpstr>Software settings</vt:lpstr>
      <vt:lpstr>Register page settings</vt:lpstr>
      <vt:lpstr>Sequencing page settings</vt:lpstr>
      <vt:lpstr>Output voltage waveforms</vt:lpstr>
      <vt:lpstr>Output voltage waveforms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System101 Challenge 2.2</dc:title>
  <dc:creator>Luo, Sheng</dc:creator>
  <cp:lastModifiedBy>Alla, Ushasri</cp:lastModifiedBy>
  <cp:revision>33</cp:revision>
  <dcterms:created xsi:type="dcterms:W3CDTF">2024-08-27T03:59:12Z</dcterms:created>
  <dcterms:modified xsi:type="dcterms:W3CDTF">2025-08-22T11:12:34Z</dcterms:modified>
</cp:coreProperties>
</file>