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1CABD-9156-6D1C-7CFF-985896AD53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A15260-E269-4AAE-52B2-105137F31B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877B4-025C-28E6-D1D4-99F4EB5C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E61F8-9E7D-DFEB-4868-5A6ABA1A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8E6A20-1A37-04A2-A29B-C95F78045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24064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80526-69D0-5529-36C7-1A81C433F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C3777C-4DBD-DD7F-CEEB-07DCE8AF2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243FDC-3E22-02F0-4521-67D200229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ADEB06-28AD-110A-A540-2BC5C9B20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AEB08-C7CB-7062-96F0-CD3D1F9F0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2349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A5F578-8978-7FC8-3442-E433A3D532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B3878-B566-5F3D-17C7-8A128F59A0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6357D-A2BE-E38B-9F2C-27505E0D3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AFF277-8B85-E126-3E8E-0BE599557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401CD-4FDB-705E-C2F7-64A7F4C2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98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DF6B-1DA9-3B9F-07CF-859AD527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EBCD5-FFBB-2A87-29F4-B24DC8671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D3E2E-9F9F-E404-89C4-3F7B59C8E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B05095-C5A3-BC9C-6BEB-701728096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25E7D0-3CE6-2C20-3072-2E5505E98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571805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E6EA4-05C5-7DCB-59E4-249FBE6E2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2E1FA-1B7E-B07C-8CBE-3A15B9F00C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3E3E5-B033-C1E8-D812-B8FA0B53F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E2D495-3695-8DED-DA0A-ABE6B5D33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BEB2E8-004E-B606-8770-50A5CAF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56508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ED0B4-2D0C-8011-D720-686E42E4E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E445F-496F-5597-E777-2A7D656635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8C3FAC-FA2E-DC43-DC00-BAE70FFB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73C15-E0F3-65C3-93FE-EFD6498D2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92116E-685C-745D-3671-F64B3F943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F01F3-2B12-4538-4285-02D39FE29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624125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D980-3561-1F9D-2CCC-5965FC62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5C859-993B-490D-D363-87CDDB7CA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930210-4321-24E4-3DFE-B516D0913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5911BE-B742-84AF-193C-8CF67F1697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43061F-02D1-1FE7-5F08-3B89DBD645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4781A9-0B72-804A-3199-2B53E1D90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D09AF8-8117-EFD7-DE92-FA92131CF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55489F6-6F12-7E83-9F4B-EC3DB7E56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9211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6B61-69A7-0C51-B314-224322111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F1E71A-CEE7-4E0A-3A25-045053BFD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88C9410-7352-1F40-ACE7-20003DD5E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84A610-628D-0C96-4FBE-A2EA4AA8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11273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BE413-FC4A-1B11-C41D-8DAE535FF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C40262-F930-11E9-9389-EF9F1FFB4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D20793-5DA4-AAE6-4AAD-E909C9EF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39134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A1E12-FBDE-B532-3D7D-9AD437D3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58967E-100B-0E99-6FCC-2F94B07C4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6EC8A9-4CF8-4691-7C97-8B8BD1CF34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3B0773-1D4C-5EC0-48F8-A233038F7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9A71CA-C965-FE91-5E1F-F3BD924ECF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733E93-9221-02D2-66EC-D2DAD3AA0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8861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6BE7-4DBC-99CE-7D20-EF897650F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8EE1AA-58A0-96B5-789E-13FCBB3BC7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F68C2-2449-FDEF-61A8-061814EA16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C7D5CF-4965-4117-2197-0F5AD844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A78F8-4D85-F931-79D1-9E68DBF56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4410FA-0E04-B9B0-E942-E5FBD8456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01640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01B5C9-6DB2-6DD1-8191-DEA0D4384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E17A93-04A1-E12C-B788-B7376CB22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B69A3-07E8-0713-70B8-79F390F70C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86786-6C0F-4873-8EF3-CD1E0905F398}" type="datetimeFigureOut">
              <a:rPr lang="en-SG" smtClean="0"/>
              <a:t>19/7/2022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0BFC2-11E4-D1E4-0BAA-EDE0F4DE13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23DC9D-A055-A866-F35C-89B54DFCA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B4340-09BA-43EE-843F-200EB86BC600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18507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C7B65-1CE8-D73B-8716-98B3832D1D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06637"/>
          </a:xfrm>
        </p:spPr>
        <p:txBody>
          <a:bodyPr/>
          <a:lstStyle/>
          <a:p>
            <a:r>
              <a:rPr lang="en-SG" b="1" dirty="0"/>
              <a:t>TPS6590377ZWSR </a:t>
            </a:r>
            <a:br>
              <a:rPr lang="en-SG" b="1" dirty="0"/>
            </a:br>
            <a:r>
              <a:rPr lang="en-SG" b="1" dirty="0"/>
              <a:t>Not Output Power Issue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C4D568-1509-8045-B1A0-A9E7ACF1AD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9350"/>
            <a:ext cx="9144000" cy="348449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SG" dirty="0"/>
              <a:t>18/07/2022</a:t>
            </a:r>
          </a:p>
        </p:txBody>
      </p:sp>
    </p:spTree>
    <p:extLst>
      <p:ext uri="{BB962C8B-B14F-4D97-AF65-F5344CB8AC3E}">
        <p14:creationId xmlns:p14="http://schemas.microsoft.com/office/powerpoint/2010/main" val="3649911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8722F-A580-B6BE-9D0D-C37F5DE3A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VCC SENSE</a:t>
            </a:r>
            <a:endParaRPr lang="en-S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9D3C23-96BC-3D58-6F4C-947A07F22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583" b="33297"/>
          <a:stretch/>
        </p:blipFill>
        <p:spPr>
          <a:xfrm>
            <a:off x="838200" y="1335580"/>
            <a:ext cx="7162800" cy="71021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93E37-D1CB-D9E4-902D-8B07BBC31C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 t="5324" r="-1100" b="15728"/>
          <a:stretch/>
        </p:blipFill>
        <p:spPr>
          <a:xfrm>
            <a:off x="838200" y="2246466"/>
            <a:ext cx="6924583" cy="43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06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5899-AF6B-894F-05CC-B68F873A8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VCC SENSE2 </a:t>
            </a:r>
            <a:endParaRPr lang="en-SG" dirty="0"/>
          </a:p>
        </p:txBody>
      </p:sp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0FF8D166-C0A4-BF47-75D2-AF23936D52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83" b="33297"/>
          <a:stretch/>
        </p:blipFill>
        <p:spPr>
          <a:xfrm>
            <a:off x="838200" y="1335580"/>
            <a:ext cx="7162800" cy="71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ED167F-16E3-9E21-B5CD-E162B4D015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" t="10485" r="-226" b="7314"/>
          <a:stretch/>
        </p:blipFill>
        <p:spPr>
          <a:xfrm>
            <a:off x="838200" y="2220358"/>
            <a:ext cx="7235300" cy="454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1653F-B5B0-B37D-AB0D-2009B01BB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LDOVRTC_OUT</a:t>
            </a:r>
            <a:endParaRPr lang="en-SG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B5B958C6-8D48-511A-CE3A-14DFC7710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851" b="35474"/>
          <a:stretch/>
        </p:blipFill>
        <p:spPr>
          <a:xfrm>
            <a:off x="838200" y="1500326"/>
            <a:ext cx="8839200" cy="7546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9B423C-EB04-1BB8-B681-C72996B570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7508" b="8996"/>
          <a:stretch/>
        </p:blipFill>
        <p:spPr>
          <a:xfrm>
            <a:off x="1162974" y="2339534"/>
            <a:ext cx="6735191" cy="43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76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EB5AE-33A7-6133-B3DF-7D6DAEF69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1" dirty="0"/>
              <a:t>POWERGOOD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0C9449-0581-E2D7-689D-C0CB79BBC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815" y="1461076"/>
            <a:ext cx="7439025" cy="8191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EABD07-A5FA-2FA6-FAED-A6E69511E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15" y="2280226"/>
            <a:ext cx="5971713" cy="447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904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02F48-8556-0E12-E91F-CFE021633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REGEN1</a:t>
            </a:r>
            <a:endParaRPr lang="en-SG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D11839-85C6-20D6-76FF-6B7DEA00B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3815" y="1398935"/>
            <a:ext cx="7439025" cy="81915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3E7E2B-C74F-85F3-FC93-B275414840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52" b="17808"/>
          <a:stretch/>
        </p:blipFill>
        <p:spPr>
          <a:xfrm>
            <a:off x="973815" y="2331736"/>
            <a:ext cx="6181587" cy="4475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082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D80EF-3DD0-4048-12FC-12DF58235E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RESET_IN</a:t>
            </a:r>
            <a:endParaRPr lang="en-SG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E400C5-F754-0B2A-C2EA-28BAEB816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78756"/>
          <a:stretch/>
        </p:blipFill>
        <p:spPr>
          <a:xfrm>
            <a:off x="978698" y="1442244"/>
            <a:ext cx="6207776" cy="422067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B84D4A-4541-8BEC-FD32-8700BFF31F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" t="24653" r="29385" b="13527"/>
          <a:stretch/>
        </p:blipFill>
        <p:spPr>
          <a:xfrm>
            <a:off x="978698" y="2178960"/>
            <a:ext cx="6338657" cy="42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5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2124-5442-EF5D-E75D-98D1D5DF7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RPWRON</a:t>
            </a:r>
            <a:endParaRPr lang="en-SG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EC60B502-E2DB-6135-818F-EAEDBE2BCE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21" b="55873"/>
          <a:stretch/>
        </p:blipFill>
        <p:spPr>
          <a:xfrm>
            <a:off x="838200" y="1335581"/>
            <a:ext cx="8839200" cy="7102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23BA5C-7102-BFB5-EDA9-306AA6D0DB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17475" r="8414" b="15210"/>
          <a:stretch/>
        </p:blipFill>
        <p:spPr>
          <a:xfrm>
            <a:off x="838200" y="2121763"/>
            <a:ext cx="7384002" cy="461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96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BE72D-AF64-D1FB-00CD-E25529444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ENABLE1</a:t>
            </a:r>
            <a:endParaRPr lang="en-SG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C22BA66F-14C7-95F1-4DEC-CB65D4829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6866" b="25246"/>
          <a:stretch/>
        </p:blipFill>
        <p:spPr>
          <a:xfrm>
            <a:off x="838200" y="1437674"/>
            <a:ext cx="8839200" cy="5060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E04B43-137F-3913-DF82-CC46BD7DE8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7" t="13721" r="3075" b="14563"/>
          <a:stretch/>
        </p:blipFill>
        <p:spPr>
          <a:xfrm>
            <a:off x="838200" y="2066056"/>
            <a:ext cx="6143348" cy="39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48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97025-70D2-042A-2094-AD1A6EEEF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PWRON</a:t>
            </a:r>
            <a:endParaRPr lang="en-SG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624B534-89AA-87EF-1F77-16BC559F1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022" b="59639"/>
          <a:stretch/>
        </p:blipFill>
        <p:spPr>
          <a:xfrm>
            <a:off x="838200" y="1388847"/>
            <a:ext cx="8839200" cy="6036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7CAC4-420A-2CE5-9D41-0673E624DA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13592" r="8220" b="9385"/>
          <a:stretch/>
        </p:blipFill>
        <p:spPr>
          <a:xfrm>
            <a:off x="838200" y="2146617"/>
            <a:ext cx="6791417" cy="443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58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636D9-6A13-3AC7-6902-D68A67ED4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BOOT0</a:t>
            </a:r>
            <a:endParaRPr lang="en-SG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73DDB6DA-EB8B-7FB5-A3DD-7C39E0CCA5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516" b="45203"/>
          <a:stretch/>
        </p:blipFill>
        <p:spPr>
          <a:xfrm>
            <a:off x="838200" y="1375531"/>
            <a:ext cx="8839200" cy="6303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F0375-B2AF-CCB5-5416-5970839B9D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8802" r="4531" b="14305"/>
          <a:stretch/>
        </p:blipFill>
        <p:spPr>
          <a:xfrm>
            <a:off x="838200" y="2325168"/>
            <a:ext cx="6791418" cy="433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3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02665B-B7B1-EFC3-3033-F853A977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G" b="0" i="0" dirty="0">
                <a:solidFill>
                  <a:srgbClr val="333333"/>
                </a:solidFill>
                <a:effectLst/>
                <a:latin typeface="custom"/>
              </a:rPr>
              <a:t>BOOT1</a:t>
            </a:r>
            <a:endParaRPr lang="en-SG" dirty="0"/>
          </a:p>
        </p:txBody>
      </p:sp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81AAE0F4-EDD4-F783-0A92-186A622CC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16" b="45203"/>
          <a:stretch/>
        </p:blipFill>
        <p:spPr>
          <a:xfrm>
            <a:off x="838200" y="1375531"/>
            <a:ext cx="8839200" cy="630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31994-60D4-3661-D0C8-BE0F184A42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" t="10873" r="3075" b="9385"/>
          <a:stretch/>
        </p:blipFill>
        <p:spPr>
          <a:xfrm>
            <a:off x="838200" y="2189894"/>
            <a:ext cx="7066625" cy="460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49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</Words>
  <Application>Microsoft Office PowerPoint</Application>
  <PresentationFormat>Widescreen</PresentationFormat>
  <Paragraphs>13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custom</vt:lpstr>
      <vt:lpstr>Arial</vt:lpstr>
      <vt:lpstr>Calibri</vt:lpstr>
      <vt:lpstr>Calibri Light</vt:lpstr>
      <vt:lpstr>Office Theme</vt:lpstr>
      <vt:lpstr>TPS6590377ZWSR  Not Output Power Issue</vt:lpstr>
      <vt:lpstr>POWERGOOD</vt:lpstr>
      <vt:lpstr>REGEN1</vt:lpstr>
      <vt:lpstr>RESET_IN</vt:lpstr>
      <vt:lpstr>RPWRON</vt:lpstr>
      <vt:lpstr>ENABLE1</vt:lpstr>
      <vt:lpstr>PWRON</vt:lpstr>
      <vt:lpstr>BOOT0</vt:lpstr>
      <vt:lpstr>BOOT1</vt:lpstr>
      <vt:lpstr>VCC SENSE</vt:lpstr>
      <vt:lpstr>VCC SENSE2 </vt:lpstr>
      <vt:lpstr>LDOVRTC_OUT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TPS6590377ZWSR  Not Output Power Issue</dc:title>
  <dc:creator>Chee Hong Gan</dc:creator>
  <cp:lastModifiedBy>Chee Hong Gan</cp:lastModifiedBy>
  <cp:revision>1</cp:revision>
  <dcterms:created xsi:type="dcterms:W3CDTF">2022-07-19T01:37:09Z</dcterms:created>
  <dcterms:modified xsi:type="dcterms:W3CDTF">2022-07-19T01:37:22Z</dcterms:modified>
</cp:coreProperties>
</file>