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4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6340"/>
            <a:ext cx="8928992" cy="660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883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Kawasaki, Yoshikazu</dc:creator>
  <cp:lastModifiedBy>Kawasaki, Yoshikazu</cp:lastModifiedBy>
  <cp:revision>1</cp:revision>
  <dcterms:created xsi:type="dcterms:W3CDTF">2020-03-30T09:09:39Z</dcterms:created>
  <dcterms:modified xsi:type="dcterms:W3CDTF">2020-03-30T09:10:16Z</dcterms:modified>
</cp:coreProperties>
</file>