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3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A0EFA-CF0C-471E-9AB6-5399A766EC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370DED-DA17-47E4-8AF6-041D83E05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8F136-CDC9-4D4E-8B29-31DF8D4DF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7F6E-6BCD-443C-ADAE-C18767CA741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C4513-51A8-467E-AEF6-4C37852C8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D3CA2-9852-424E-82EB-5D3F3AB7D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519C-FA73-4E86-8350-3907F422D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54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86E63-17CB-429D-81DC-133FAF2D2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9EBF4-594B-4378-82FB-14E26AB05F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38027-F0A3-4560-BDA9-4BF55E57D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7F6E-6BCD-443C-ADAE-C18767CA741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EA6B7-00AF-4B17-B990-7D159F619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753AB-395A-490F-B802-A04C53381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519C-FA73-4E86-8350-3907F422D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1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6B977E-2D48-4C5A-B9E8-72DCA4DCA7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C87295-2E3A-4CB9-B428-39E6D0511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FA9F3-979E-4422-B198-2EE654FEB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7F6E-6BCD-443C-ADAE-C18767CA741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DA744-EB50-464E-8A9C-0A4F98294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F3C81-810F-4F91-9523-3CA6F9C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519C-FA73-4E86-8350-3907F422D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23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7662A-72BB-4A8F-B383-9DFD7B0A7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30E5E-9DFC-46FE-B05E-C23913D67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C4DAF-6AB9-421C-BD4E-A76A40896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7F6E-6BCD-443C-ADAE-C18767CA741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1415E-467F-4017-B348-E5E6A65D2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97268-0648-41E8-B5AF-264393BB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519C-FA73-4E86-8350-3907F422D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41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29A3E-9909-4F1D-91EB-B07D05469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8ED32-6C83-45D8-949A-38C311038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455D9-4638-429F-B049-CA6DD01F0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7F6E-6BCD-443C-ADAE-C18767CA741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7C351-919E-4DCB-A7CF-103B75155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A1BE73-5842-414B-B2DE-B2190F7CE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519C-FA73-4E86-8350-3907F422D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94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EBBC9-5790-42D2-9AFB-23EC4AADF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AB51B-0819-495C-9A0B-ACD57F91B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9D30F-C414-4B23-BED8-D6D4489D9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048143-CD3E-4213-A054-20890B5EE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7F6E-6BCD-443C-ADAE-C18767CA741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EB9AF-CCEC-4C09-BB66-68E59BF45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2C6683-5DCC-41C4-BE82-727047725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519C-FA73-4E86-8350-3907F422D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20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530FF-7AEA-4BE2-86E9-C33D61878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683D0D-D1D9-475A-81E3-1D1D948D4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09F13-44A7-4316-95EA-E61A6D586D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8D5294-3018-4135-B5EC-4198AA7C61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0FCB66-6B04-41E3-A7BB-70F88C55B7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7551A3-1E10-4386-BDD7-779D03C64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7F6E-6BCD-443C-ADAE-C18767CA741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D611CA-27A7-4E3C-9127-76619D1F8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20A524-360C-47A6-8560-A2FD35A0A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519C-FA73-4E86-8350-3907F422D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513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61BC9-E67B-4862-A76B-571712CF3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735125-BB40-4A04-8548-38DDC7DDA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7F6E-6BCD-443C-ADAE-C18767CA741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75674F-947E-4577-B3F6-3E101C27E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F7537C-7F6E-4FD8-B575-31411B87B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519C-FA73-4E86-8350-3907F422D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8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B00F05-115D-436F-82D3-F8FECBDE0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7F6E-6BCD-443C-ADAE-C18767CA741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862A44-2F65-47CD-A68D-23CB5DC20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4D909E-5639-4EAD-95B9-EF9CE8658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519C-FA73-4E86-8350-3907F422D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7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17FCC-ABD9-4E6F-B36C-025F04BEF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846EF-8DA2-4636-8189-B07045B97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015FA7-1FD1-417C-9493-A8580535A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ADA935-0673-4916-84C3-B03A68F5E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7F6E-6BCD-443C-ADAE-C18767CA741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CC493-3714-49A5-97D4-C737519B8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9DFF8B-3ECD-4D19-B567-4FF0EA154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519C-FA73-4E86-8350-3907F422D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18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4180A-75ED-4636-9C1B-5E3DEC2FF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174DCE-4E5D-49B1-90C7-63C303BC1D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6377D1-E3B5-4BAC-9E68-07BD13FF85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564288-ABFA-4B43-BDA7-E6A9EE243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7F6E-6BCD-443C-ADAE-C18767CA741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AB77C-D3C3-48A9-9675-6202B07CC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79141-FDAE-47A6-8D61-9B1CBB37C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519C-FA73-4E86-8350-3907F422D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78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A6242E-B720-4FF9-93C1-F17749B39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51EC94-9DB7-404D-AD86-498871905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17CEA-6A5A-47B3-B32D-776091AF7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07F6E-6BCD-443C-ADAE-C18767CA741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A3B23-B7ED-4A84-B7AB-543BBBF7E0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7E2F8-BF0D-4ADA-AF0F-A91D923DD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F519C-FA73-4E86-8350-3907F422D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2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5C48F-901E-443F-B17B-713C40EFD5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7920" y="1467803"/>
            <a:ext cx="10322560" cy="2387600"/>
          </a:xfrm>
        </p:spPr>
        <p:txBody>
          <a:bodyPr>
            <a:normAutofit fontScale="90000"/>
          </a:bodyPr>
          <a:lstStyle/>
          <a:p>
            <a:pPr algn="l"/>
            <a:br>
              <a:rPr lang="en-US" altLang="zh-CN" dirty="0"/>
            </a:br>
            <a:r>
              <a:rPr lang="en-US" altLang="zh-CN" sz="2700" dirty="0"/>
              <a:t>1. Air temp 80C, </a:t>
            </a:r>
            <a:r>
              <a:rPr lang="en-US" altLang="zh-CN" sz="2700" dirty="0" err="1"/>
              <a:t>Tj</a:t>
            </a:r>
            <a:r>
              <a:rPr lang="en-US" altLang="zh-CN" sz="2700" dirty="0"/>
              <a:t> 110C~120C, TPS65941213Q1 SPMI abnormal after power up result lose communication with LP8764. 100% reproducible at high temp.</a:t>
            </a:r>
            <a:br>
              <a:rPr lang="en-US" altLang="zh-CN" sz="2700" dirty="0"/>
            </a:br>
            <a:r>
              <a:rPr lang="en-US" altLang="zh-CN" sz="2700" dirty="0"/>
              <a:t>2. One pcs TPS65941213Q1 among </a:t>
            </a:r>
            <a:r>
              <a:rPr lang="en-US" sz="2700" dirty="0"/>
              <a:t>15Ku report this issue.</a:t>
            </a:r>
            <a:br>
              <a:rPr lang="en-US" sz="2700" dirty="0"/>
            </a:br>
            <a:r>
              <a:rPr lang="en-US" sz="2700" dirty="0"/>
              <a:t>3. No any voltage output. Register report SPMI abnormal. There are only 8 SPMI clock after power up then no signal. Scope capture is at next page</a:t>
            </a:r>
            <a:br>
              <a:rPr lang="en-US" sz="2700" dirty="0"/>
            </a:br>
            <a:r>
              <a:rPr lang="en-US" sz="2700" dirty="0"/>
              <a:t>4. ABA swap experiments, problem goes with this pcs </a:t>
            </a:r>
            <a:r>
              <a:rPr lang="en-US" altLang="zh-CN" sz="2700" dirty="0"/>
              <a:t>TPS65941213Q1</a:t>
            </a:r>
            <a:br>
              <a:rPr lang="en-US" altLang="zh-CN" sz="2700" dirty="0"/>
            </a:br>
            <a:br>
              <a:rPr lang="en-US" sz="2700" dirty="0"/>
            </a:br>
            <a:endParaRPr lang="en-US" sz="27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B38AF3-4A78-459B-B5A6-E0DB506172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228917"/>
            <a:ext cx="9144000" cy="583883"/>
          </a:xfrm>
        </p:spPr>
        <p:txBody>
          <a:bodyPr>
            <a:noAutofit/>
          </a:bodyPr>
          <a:lstStyle/>
          <a:p>
            <a:r>
              <a:rPr lang="en-US" sz="4400" b="1" dirty="0"/>
              <a:t>Problem Description</a:t>
            </a:r>
          </a:p>
        </p:txBody>
      </p:sp>
      <p:pic>
        <p:nvPicPr>
          <p:cNvPr id="2050" name="图片 2" descr="image008">
            <a:extLst>
              <a:ext uri="{FF2B5EF4-FFF2-40B4-BE49-F238E27FC236}">
                <a16:creationId xmlns:a16="http://schemas.microsoft.com/office/drawing/2014/main" id="{FF8404E9-7FD7-44A3-B302-CB3C98879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75" y="3303723"/>
            <a:ext cx="5784850" cy="553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9443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857E3-6EFB-4040-9B98-97B6E52ACF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615EAB-771B-42B6-AA53-87544613F5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图片 4" descr="image004">
            <a:extLst>
              <a:ext uri="{FF2B5EF4-FFF2-40B4-BE49-F238E27FC236}">
                <a16:creationId xmlns:a16="http://schemas.microsoft.com/office/drawing/2014/main" id="{E68FA1ED-9A2B-4E86-AD3B-24100449E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5938"/>
            <a:ext cx="13011151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55180C7-37AA-4104-A44F-7069E6DE004D}"/>
              </a:ext>
            </a:extLst>
          </p:cNvPr>
          <p:cNvSpPr txBox="1"/>
          <p:nvPr/>
        </p:nvSpPr>
        <p:spPr>
          <a:xfrm>
            <a:off x="6916057" y="2521634"/>
            <a:ext cx="2767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SPMI_CLK: this is one group 8 clock zoom out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8F42842-831B-429E-8BB0-0F8F434A68B5}"/>
              </a:ext>
            </a:extLst>
          </p:cNvPr>
          <p:cNvCxnSpPr/>
          <p:nvPr/>
        </p:nvCxnSpPr>
        <p:spPr>
          <a:xfrm flipH="1">
            <a:off x="6329680" y="2844799"/>
            <a:ext cx="6502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E160AF8-2DDC-4D2B-A215-ECB5903DF9E7}"/>
              </a:ext>
            </a:extLst>
          </p:cNvPr>
          <p:cNvSpPr/>
          <p:nvPr/>
        </p:nvSpPr>
        <p:spPr>
          <a:xfrm>
            <a:off x="1872343" y="3074126"/>
            <a:ext cx="618308" cy="938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73C2BE2-EB4D-46BC-BC08-49C353C58984}"/>
              </a:ext>
            </a:extLst>
          </p:cNvPr>
          <p:cNvCxnSpPr/>
          <p:nvPr/>
        </p:nvCxnSpPr>
        <p:spPr>
          <a:xfrm>
            <a:off x="2351314" y="1950720"/>
            <a:ext cx="1349829" cy="0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EB14015-EB10-4DC6-A898-EF18E80F851B}"/>
              </a:ext>
            </a:extLst>
          </p:cNvPr>
          <p:cNvSpPr/>
          <p:nvPr/>
        </p:nvSpPr>
        <p:spPr>
          <a:xfrm>
            <a:off x="1872343" y="2098766"/>
            <a:ext cx="618308" cy="93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ED87316-2232-4498-84FF-D47F4936E302}"/>
              </a:ext>
            </a:extLst>
          </p:cNvPr>
          <p:cNvSpPr txBox="1"/>
          <p:nvPr/>
        </p:nvSpPr>
        <p:spPr>
          <a:xfrm>
            <a:off x="4973320" y="3931722"/>
            <a:ext cx="401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SPMI_DATA</a:t>
            </a:r>
          </a:p>
        </p:txBody>
      </p:sp>
    </p:spTree>
    <p:extLst>
      <p:ext uri="{BB962C8B-B14F-4D97-AF65-F5344CB8AC3E}">
        <p14:creationId xmlns:p14="http://schemas.microsoft.com/office/powerpoint/2010/main" val="29868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107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等线 Light</vt:lpstr>
      <vt:lpstr>Arial</vt:lpstr>
      <vt:lpstr>Calibri</vt:lpstr>
      <vt:lpstr>Calibri Light</vt:lpstr>
      <vt:lpstr>Office Theme</vt:lpstr>
      <vt:lpstr> 1. Air temp 80C, Tj 110C~120C, TPS65941213Q1 SPMI abnormal after power up result lose communication with LP8764. 100% reproducible at high temp. 2. One pcs TPS65941213Q1 among 15Ku report this issue. 3. No any voltage output. Register report SPMI abnormal. There are only 8 SPMI clock after power up then no signal. Scope capture is at next page 4. ABA swap experiments, problem goes with this pcs TPS65941213Q1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1. Air temp 80C, Tj 110C~120C, TPS65941213Q1 SPMI abnormal after power up. 100% reproducible at high temp. 2. One pcs TPS65941213Q1 among 15Ku report this issue. 3. No any voltage output. Register report SPMI abnormal.   </dc:title>
  <dc:creator>Wang, (Telecom)Ryan</dc:creator>
  <cp:lastModifiedBy>Wang, (Telecom)Ryan</cp:lastModifiedBy>
  <cp:revision>8</cp:revision>
  <dcterms:created xsi:type="dcterms:W3CDTF">2024-02-29T03:37:45Z</dcterms:created>
  <dcterms:modified xsi:type="dcterms:W3CDTF">2024-02-29T04:01:55Z</dcterms:modified>
</cp:coreProperties>
</file>