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23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B53F4-15C5-4991-94C7-A549D02ECB7B}" type="datetimeFigureOut">
              <a:rPr kumimoji="1" lang="ja-JP" altLang="en-US" smtClean="0"/>
              <a:t>2016/7/29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4426-22E8-4CC6-BC3F-40898F048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6036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B53F4-15C5-4991-94C7-A549D02ECB7B}" type="datetimeFigureOut">
              <a:rPr kumimoji="1" lang="ja-JP" altLang="en-US" smtClean="0"/>
              <a:t>2016/7/29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4426-22E8-4CC6-BC3F-40898F048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738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B53F4-15C5-4991-94C7-A549D02ECB7B}" type="datetimeFigureOut">
              <a:rPr kumimoji="1" lang="ja-JP" altLang="en-US" smtClean="0"/>
              <a:t>2016/7/29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4426-22E8-4CC6-BC3F-40898F048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34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B53F4-15C5-4991-94C7-A549D02ECB7B}" type="datetimeFigureOut">
              <a:rPr kumimoji="1" lang="ja-JP" altLang="en-US" smtClean="0"/>
              <a:t>2016/7/29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4426-22E8-4CC6-BC3F-40898F048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741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B53F4-15C5-4991-94C7-A549D02ECB7B}" type="datetimeFigureOut">
              <a:rPr kumimoji="1" lang="ja-JP" altLang="en-US" smtClean="0"/>
              <a:t>2016/7/29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4426-22E8-4CC6-BC3F-40898F048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141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B53F4-15C5-4991-94C7-A549D02ECB7B}" type="datetimeFigureOut">
              <a:rPr kumimoji="1" lang="ja-JP" altLang="en-US" smtClean="0"/>
              <a:t>2016/7/29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4426-22E8-4CC6-BC3F-40898F048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235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B53F4-15C5-4991-94C7-A549D02ECB7B}" type="datetimeFigureOut">
              <a:rPr kumimoji="1" lang="ja-JP" altLang="en-US" smtClean="0"/>
              <a:t>2016/7/29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4426-22E8-4CC6-BC3F-40898F048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19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B53F4-15C5-4991-94C7-A549D02ECB7B}" type="datetimeFigureOut">
              <a:rPr kumimoji="1" lang="ja-JP" altLang="en-US" smtClean="0"/>
              <a:t>2016/7/29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4426-22E8-4CC6-BC3F-40898F048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88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B53F4-15C5-4991-94C7-A549D02ECB7B}" type="datetimeFigureOut">
              <a:rPr kumimoji="1" lang="ja-JP" altLang="en-US" smtClean="0"/>
              <a:t>2016/7/29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4426-22E8-4CC6-BC3F-40898F048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460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B53F4-15C5-4991-94C7-A549D02ECB7B}" type="datetimeFigureOut">
              <a:rPr kumimoji="1" lang="ja-JP" altLang="en-US" smtClean="0"/>
              <a:t>2016/7/29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4426-22E8-4CC6-BC3F-40898F048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318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B53F4-15C5-4991-94C7-A549D02ECB7B}" type="datetimeFigureOut">
              <a:rPr kumimoji="1" lang="ja-JP" altLang="en-US" smtClean="0"/>
              <a:t>2016/7/29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4426-22E8-4CC6-BC3F-40898F048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947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B53F4-15C5-4991-94C7-A549D02ECB7B}" type="datetimeFigureOut">
              <a:rPr kumimoji="1" lang="ja-JP" altLang="en-US" smtClean="0"/>
              <a:t>2016/7/29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34426-22E8-4CC6-BC3F-40898F048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43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670890" y="1340768"/>
            <a:ext cx="3240360" cy="191500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634886" y="4005064"/>
            <a:ext cx="3240360" cy="191500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4847354" y="1340768"/>
            <a:ext cx="2736304" cy="191500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4829470" y="3998505"/>
            <a:ext cx="2736304" cy="191500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コネクタ 16"/>
          <p:cNvCxnSpPr>
            <a:stCxn id="6" idx="3"/>
            <a:endCxn id="12" idx="1"/>
          </p:cNvCxnSpPr>
          <p:nvPr/>
        </p:nvCxnSpPr>
        <p:spPr>
          <a:xfrm>
            <a:off x="3911250" y="2298272"/>
            <a:ext cx="93610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3875246" y="5013176"/>
            <a:ext cx="93610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515438" y="387765"/>
            <a:ext cx="70088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rgbClr val="FF0000"/>
                </a:solidFill>
              </a:rPr>
              <a:t>The Customer </a:t>
            </a:r>
            <a:r>
              <a:rPr lang="en-US" altLang="ja-JP" sz="2000" dirty="0" smtClean="0">
                <a:solidFill>
                  <a:srgbClr val="FF0000"/>
                </a:solidFill>
              </a:rPr>
              <a:t>is considering two different sets of boards as below. 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67880" y="1393031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TPS68470 Board A </a:t>
            </a:r>
            <a:endParaRPr kumimoji="1" lang="ja-JP" altLang="en-US" sz="1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11186" y="1844824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This Board is designed for connecting with  “Board with LED”</a:t>
            </a:r>
            <a:endParaRPr kumimoji="1" lang="ja-JP" alt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372" y="1772419"/>
            <a:ext cx="14859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テキスト ボックス 10"/>
          <p:cNvSpPr txBox="1"/>
          <p:nvPr/>
        </p:nvSpPr>
        <p:spPr>
          <a:xfrm>
            <a:off x="5148064" y="1412776"/>
            <a:ext cx="16328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Board with LED</a:t>
            </a:r>
            <a:endParaRPr kumimoji="1" lang="ja-JP" altLang="en-US" sz="1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174332" y="4077072"/>
            <a:ext cx="2422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Board without LED</a:t>
            </a:r>
            <a:endParaRPr kumimoji="1" lang="ja-JP" altLang="en-US" sz="1400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5527805" y="4374634"/>
            <a:ext cx="1492467" cy="1502638"/>
            <a:chOff x="5470975" y="4005064"/>
            <a:chExt cx="1492467" cy="1502638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7542" y="4005064"/>
              <a:ext cx="1485900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乗算記号 9"/>
            <p:cNvSpPr/>
            <p:nvPr/>
          </p:nvSpPr>
          <p:spPr>
            <a:xfrm>
              <a:off x="5470975" y="4087681"/>
              <a:ext cx="1453294" cy="1420021"/>
            </a:xfrm>
            <a:prstGeom prst="mathMultiply">
              <a:avLst>
                <a:gd name="adj1" fmla="val 261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8" name="テキスト ボックス 17"/>
          <p:cNvSpPr txBox="1"/>
          <p:nvPr/>
        </p:nvSpPr>
        <p:spPr>
          <a:xfrm>
            <a:off x="867880" y="4116369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TPS68470 Board B</a:t>
            </a:r>
            <a:endParaRPr kumimoji="1" lang="ja-JP" altLang="en-US" sz="1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51856" y="4581128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This Board is designed for connecting with  “Board without LED”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452020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670890" y="1340768"/>
            <a:ext cx="3240360" cy="191500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634886" y="4005064"/>
            <a:ext cx="3240360" cy="191500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4698199" y="4055672"/>
            <a:ext cx="2736304" cy="191500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4850370" y="1352649"/>
            <a:ext cx="2736304" cy="191500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コネクタ 16"/>
          <p:cNvCxnSpPr/>
          <p:nvPr/>
        </p:nvCxnSpPr>
        <p:spPr>
          <a:xfrm>
            <a:off x="3892216" y="2310152"/>
            <a:ext cx="93610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3875246" y="5013176"/>
            <a:ext cx="82295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515438" y="387765"/>
            <a:ext cx="70088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rgbClr val="FF0000"/>
                </a:solidFill>
              </a:rPr>
              <a:t>Replace two boards as below. 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67880" y="1393031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TPS68470 Board A </a:t>
            </a:r>
            <a:endParaRPr kumimoji="1" lang="ja-JP" altLang="en-US" sz="1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11186" y="1844824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This Board is designed for connecting with  “Board with LED”</a:t>
            </a:r>
            <a:endParaRPr kumimoji="1" lang="ja-JP" alt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5217" y="4487323"/>
            <a:ext cx="14859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テキスト ボックス 10"/>
          <p:cNvSpPr txBox="1"/>
          <p:nvPr/>
        </p:nvSpPr>
        <p:spPr>
          <a:xfrm>
            <a:off x="4998909" y="4127680"/>
            <a:ext cx="16328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Board with LED</a:t>
            </a:r>
            <a:endParaRPr kumimoji="1" lang="ja-JP" altLang="en-US" sz="1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195232" y="1431216"/>
            <a:ext cx="2422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Board without LED</a:t>
            </a:r>
            <a:endParaRPr kumimoji="1" lang="ja-JP" altLang="en-US" sz="1400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5548705" y="1728778"/>
            <a:ext cx="1492467" cy="1502638"/>
            <a:chOff x="5470975" y="4005064"/>
            <a:chExt cx="1492467" cy="1502638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7542" y="4005064"/>
              <a:ext cx="1485900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乗算記号 9"/>
            <p:cNvSpPr/>
            <p:nvPr/>
          </p:nvSpPr>
          <p:spPr>
            <a:xfrm>
              <a:off x="5470975" y="4087681"/>
              <a:ext cx="1453294" cy="1420021"/>
            </a:xfrm>
            <a:prstGeom prst="mathMultiply">
              <a:avLst>
                <a:gd name="adj1" fmla="val 261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8" name="テキスト ボックス 17"/>
          <p:cNvSpPr txBox="1"/>
          <p:nvPr/>
        </p:nvSpPr>
        <p:spPr>
          <a:xfrm>
            <a:off x="867880" y="4116369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TPS68470 Board B</a:t>
            </a:r>
            <a:endParaRPr kumimoji="1" lang="ja-JP" altLang="en-US" sz="1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51856" y="4581128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This Board is designed for connecting with  “Board without LED”</a:t>
            </a:r>
            <a:endParaRPr kumimoji="1" lang="ja-JP" altLang="en-US" sz="1400" dirty="0"/>
          </a:p>
        </p:txBody>
      </p:sp>
      <p:sp>
        <p:nvSpPr>
          <p:cNvPr id="7" name="上下矢印 6"/>
          <p:cNvSpPr/>
          <p:nvPr/>
        </p:nvSpPr>
        <p:spPr>
          <a:xfrm>
            <a:off x="6049688" y="3356992"/>
            <a:ext cx="278370" cy="576064"/>
          </a:xfrm>
          <a:prstGeom prst="up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764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90</Words>
  <Application>Microsoft Office PowerPoint</Application>
  <PresentationFormat>画面に合わせる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Texas Instruments,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Yone, Satoshi</dc:creator>
  <cp:lastModifiedBy>Yone, Satoshi</cp:lastModifiedBy>
  <cp:revision>6</cp:revision>
  <dcterms:created xsi:type="dcterms:W3CDTF">2016-07-28T12:19:23Z</dcterms:created>
  <dcterms:modified xsi:type="dcterms:W3CDTF">2016-07-29T12:03:07Z</dcterms:modified>
</cp:coreProperties>
</file>