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hang, Nancy" initials="ZN" lastIdx="1" clrIdx="0">
    <p:extLst>
      <p:ext uri="{19B8F6BF-5375-455C-9EA6-DF929625EA0E}">
        <p15:presenceInfo xmlns:p15="http://schemas.microsoft.com/office/powerpoint/2012/main" userId="S-1-5-21-1315882459-817801392-1359842108-4960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04F3E-A831-4FF1-9CA5-F6A5A3562D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FC21D-9CA5-4D4D-9447-6FCF14B41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4BEB1-50E7-42F9-A00A-B54D34634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70F6-89CB-49CD-AB7F-34A837B3B6D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7B2CD-0D74-4A18-AA7E-40AE53B25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E643C-E831-469C-AFD5-D513148B2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CCE7-A127-4325-A25F-6F06FB0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2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62AA6-8DB9-4894-B924-4D0BDBBE2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AF4FFB-2AC3-4613-9194-A58D9AD47B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FDE9D-E8C2-464F-9AC9-2FC03025B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70F6-89CB-49CD-AB7F-34A837B3B6D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916E7-DDD7-42BD-981B-4518F3F14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67921-07FE-4A64-9ED9-702261006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CCE7-A127-4325-A25F-6F06FB0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41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BC2617-F6E0-47C1-9DCC-1AA96ED33B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291674-9F8B-45E7-9093-BF8E7D02B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73D4D-3D7E-49C7-AF09-103F14C78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70F6-89CB-49CD-AB7F-34A837B3B6D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6106F-2E40-4CC4-AC9D-9246A7C88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04F01-0EB8-4333-8CFE-FEAEAF891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CCE7-A127-4325-A25F-6F06FB0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17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9BFB2-445F-434E-BEBD-6032D58AC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5D2C5-AB6F-4227-91E7-AB0BEABB4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77F8E-F4BC-4445-8C82-01D871473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70F6-89CB-49CD-AB7F-34A837B3B6D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75DFD-917A-4B6A-9879-142B3C3D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C2FC9-0573-45D6-88AC-C6CEE4C9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CCE7-A127-4325-A25F-6F06FB0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95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46F07-64C2-490D-97D2-AE37D1701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36840-8DC0-484C-926D-5B703A31E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E85F8-6314-4AA3-A761-3A772D5C9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70F6-89CB-49CD-AB7F-34A837B3B6D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B8C9E-3FA9-4ED1-BAA6-AA309F31C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4C233-0396-495A-91DA-CC8A3E0C2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CCE7-A127-4325-A25F-6F06FB0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5E9AB-DDF3-4493-9846-E5CDA9ECA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D1E7E-7396-42EE-8ED4-A034F6176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A9166-C9D4-45BE-9873-2D0D73CF41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8DFC3-AEAA-4853-8113-3E1463EA5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70F6-89CB-49CD-AB7F-34A837B3B6D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F932D0-8AF1-48F0-8A4C-AE1E0037D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CAEF0-FE0C-4722-9E56-BFFB73A28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CCE7-A127-4325-A25F-6F06FB0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03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499B6-6ED9-451A-BE90-CA2D33C98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C1C1E-2B19-43ED-82DF-D3C425045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E9B608-797E-4953-8D98-09D4425F54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495C02-8859-4EA1-A21E-90EDA2CDC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5A8314-9FFA-4450-B44E-5C5050B3E4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5C41A-0098-4DC2-A276-097986341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70F6-89CB-49CD-AB7F-34A837B3B6D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52CD8B-EAFF-4A94-899C-304E1CEB2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72925F-90B8-485A-8478-E0850B1B0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CCE7-A127-4325-A25F-6F06FB0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3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F131F-14F1-4C7D-9933-A9FFB7420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BEFB4A-0D5C-46F5-AC19-0BD339EB8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70F6-89CB-49CD-AB7F-34A837B3B6D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34A49-364A-40EA-A02A-5BEE52FDA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09C5C6-9B57-4801-93F1-D246939DB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CCE7-A127-4325-A25F-6F06FB0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87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9ECA5D-EE1F-409D-A119-FBD97A458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70F6-89CB-49CD-AB7F-34A837B3B6D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0923B3-3B9D-44AB-923A-3112A32B7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A1481C-2C7B-4BAA-98BF-6D0A0DB7C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CCE7-A127-4325-A25F-6F06FB0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9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67F68-0430-40BD-B14D-8CA22EBE5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3140B-D37C-48E9-A21E-F13EBA962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E90EBD-8F21-43F8-B046-05A5C72BD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CDC38B-2453-4CA3-8EAC-EF9529574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70F6-89CB-49CD-AB7F-34A837B3B6D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9491EE-846F-4F12-9065-4075756F9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3C62E8-1B21-40E7-AEFA-02F9DC1B4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CCE7-A127-4325-A25F-6F06FB0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43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9F4B9-0BCB-492E-A913-C8220BAE3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FC5795-092E-4D03-90A2-3BB57C7C38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CCD9FB-8878-448F-8AD7-2BB5C2B252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D15A80-A6A7-48ED-9311-0AF40C595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70F6-89CB-49CD-AB7F-34A837B3B6D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A9FB3A-B062-4C95-9C0A-D298D22A6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91A746-3BD8-46C7-8F7D-FDB919184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CCE7-A127-4325-A25F-6F06FB0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22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6DCBA9-57F8-47DA-90BB-E5344A00B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FA790-DCD0-49DC-9DA9-DB5BB5139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311F1-70FD-4113-BCB1-E13504A5D7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370F6-89CB-49CD-AB7F-34A837B3B6D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C646D-2DD3-40FF-9970-D2702D4841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B6B35-F638-4668-A672-FF37E64182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0CCE7-A127-4325-A25F-6F06FB0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6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A13A6-D5A4-49EF-B94A-CEBACBD51F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TPS82150 Soft start </a:t>
            </a:r>
            <a:r>
              <a:rPr lang="en-US" dirty="0" err="1"/>
              <a:t>Pspice</a:t>
            </a:r>
            <a:r>
              <a:rPr lang="en-US" dirty="0"/>
              <a:t> simulation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030F61-283C-4B63-A5AF-1CEFBC44B8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TI/BSR/MV/LC</a:t>
            </a:r>
          </a:p>
          <a:p>
            <a:r>
              <a:rPr lang="en-US" dirty="0"/>
              <a:t>8/22/2021</a:t>
            </a:r>
          </a:p>
        </p:txBody>
      </p:sp>
    </p:spTree>
    <p:extLst>
      <p:ext uri="{BB962C8B-B14F-4D97-AF65-F5344CB8AC3E}">
        <p14:creationId xmlns:p14="http://schemas.microsoft.com/office/powerpoint/2010/main" val="477585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CCC4D05-DF40-4B90-817D-58CF92E0A1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2189" y="1973454"/>
            <a:ext cx="9007621" cy="2911092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C5585232-1AB8-4C00-923B-78A147560A63}"/>
              </a:ext>
            </a:extLst>
          </p:cNvPr>
          <p:cNvSpPr/>
          <p:nvPr/>
        </p:nvSpPr>
        <p:spPr>
          <a:xfrm>
            <a:off x="4169328" y="3967993"/>
            <a:ext cx="637564" cy="7046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6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A7A838-0843-4D2D-96D5-574C54DF09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7846"/>
            <a:ext cx="12192000" cy="58174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734E02F-117C-42C2-999F-5ABBC1424228}"/>
              </a:ext>
            </a:extLst>
          </p:cNvPr>
          <p:cNvSpPr txBox="1"/>
          <p:nvPr/>
        </p:nvSpPr>
        <p:spPr>
          <a:xfrm>
            <a:off x="266700" y="108289"/>
            <a:ext cx="11620499" cy="52322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12Vin, 1.8V/1A, 470pF soft start time is around 220us which matches the equation. But 1.8Vout rise time  is around 225us</a:t>
            </a:r>
          </a:p>
          <a:p>
            <a:r>
              <a:rPr lang="en-US" sz="1400" dirty="0"/>
              <a:t>Soft start voltage only ramps up to 0.8V, after that </a:t>
            </a:r>
            <a:r>
              <a:rPr lang="en-US" sz="1400" dirty="0" err="1"/>
              <a:t>Vout</a:t>
            </a:r>
            <a:r>
              <a:rPr lang="en-US" sz="1400" dirty="0"/>
              <a:t> is not controlled by soft start time.  So for 1.8Vout, </a:t>
            </a:r>
            <a:r>
              <a:rPr lang="en-US" sz="1400"/>
              <a:t>1.8V rise </a:t>
            </a:r>
            <a:r>
              <a:rPr lang="en-US" sz="1400" dirty="0"/>
              <a:t>time is around 225us</a:t>
            </a:r>
          </a:p>
        </p:txBody>
      </p:sp>
    </p:spTree>
    <p:extLst>
      <p:ext uri="{BB962C8B-B14F-4D97-AF65-F5344CB8AC3E}">
        <p14:creationId xmlns:p14="http://schemas.microsoft.com/office/powerpoint/2010/main" val="1422952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3E4885-077D-4DA2-BB29-9069672CC930}"/>
              </a:ext>
            </a:extLst>
          </p:cNvPr>
          <p:cNvSpPr txBox="1"/>
          <p:nvPr/>
        </p:nvSpPr>
        <p:spPr>
          <a:xfrm>
            <a:off x="266701" y="108289"/>
            <a:ext cx="10153650" cy="52322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12Vin, 5V/1A, 470pF soft start time is around 218us which matches the equation. But 5Vout rise time  is around 360us</a:t>
            </a:r>
          </a:p>
          <a:p>
            <a:r>
              <a:rPr lang="en-US" sz="1400" dirty="0"/>
              <a:t>Soft start voltage only ramps up to 0.8V, after that </a:t>
            </a:r>
            <a:r>
              <a:rPr lang="en-US" sz="1400" dirty="0" err="1"/>
              <a:t>Vout</a:t>
            </a:r>
            <a:r>
              <a:rPr lang="en-US" sz="1400" dirty="0"/>
              <a:t> is not controlled by soft start time. So for 5Vout, 5V rise time is around 360us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EBDDE3-488E-4365-B52E-5306EA6374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717359"/>
            <a:ext cx="11925300" cy="6032352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821768D9-72BD-4AF9-AABA-33A669B46E84}"/>
              </a:ext>
            </a:extLst>
          </p:cNvPr>
          <p:cNvSpPr/>
          <p:nvPr/>
        </p:nvSpPr>
        <p:spPr>
          <a:xfrm>
            <a:off x="5848350" y="3343275"/>
            <a:ext cx="1743075" cy="847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A9173AA-BE40-484E-AB4A-7AA0672879F3}"/>
              </a:ext>
            </a:extLst>
          </p:cNvPr>
          <p:cNvSpPr/>
          <p:nvPr/>
        </p:nvSpPr>
        <p:spPr>
          <a:xfrm>
            <a:off x="1314451" y="4276725"/>
            <a:ext cx="990599" cy="4857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51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123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TPS82150 Soft start Pspice simulation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TPS82150 Soft start Pspice simulation</dc:title>
  <dc:creator>Zhang, Nancy</dc:creator>
  <cp:lastModifiedBy>Zhang, Nancy</cp:lastModifiedBy>
  <cp:revision>15</cp:revision>
  <dcterms:created xsi:type="dcterms:W3CDTF">2021-08-22T17:30:47Z</dcterms:created>
  <dcterms:modified xsi:type="dcterms:W3CDTF">2021-08-22T21:51:07Z</dcterms:modified>
</cp:coreProperties>
</file>