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B5EEE-7594-4B90-9C04-A3433EEBA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084FA4-CFBA-413A-A059-4ECD52D14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BC757-C173-4F56-93CF-BFC6F3515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29D-96F6-4C2F-9F2F-4D89E691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E0CFE-17F5-46C6-BD2D-39BF6303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056BC-B291-4AF9-8C67-36710D91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A76-73E7-4BD6-B896-6249266E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1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B1A1-1713-4E7C-ABA7-2E85AE6C8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7125D-D65D-4E7A-BAFE-E3A7D67A9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A3286-DCB6-4B33-9F16-D66975D63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29D-96F6-4C2F-9F2F-4D89E691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BF86E-DAA5-4BAC-A0F9-DE14026C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DA05A-0BF7-40B0-B309-39A081764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A76-73E7-4BD6-B896-6249266E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5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41C5EE-AD6A-4D99-A7D2-DB2DE4979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59984-0297-4381-AC88-992DE3975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0149B-5636-42F6-86EA-57FD2647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29D-96F6-4C2F-9F2F-4D89E691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03381-CE0F-48D4-AFBA-7C756FD70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F141B-32D7-4E9D-8A5B-FAB28117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A76-73E7-4BD6-B896-6249266E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3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4C572-FAAB-4A2A-8B2D-C0F814238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01EE5-02D4-41BA-93D0-2BADD269D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AD66B-3B96-46D5-A0EF-78874099C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29D-96F6-4C2F-9F2F-4D89E691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4D96D-9A74-464A-97FA-2F7CE0B8A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4457B-5AB4-47A7-A76E-2D4D463AE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A76-73E7-4BD6-B896-6249266E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3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7F028-8D44-4D99-8361-1CE6E0EDA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42D86-DA5C-484F-BBAF-6629896D4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62C11-6FFD-42AD-A644-F592901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29D-96F6-4C2F-9F2F-4D89E691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7522E-FFD1-4D9C-A3DF-06DB4B29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9DE17-2C97-472A-96FF-1DF4D1A8E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A76-73E7-4BD6-B896-6249266E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5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9A1F1-ED87-43D6-80ED-EBC10BFD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AEF4F-6DDB-4489-8A8E-EC420791B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EE7D4-9EAD-45B2-9499-BFCC30C7E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375F9-201E-46E6-BB5A-02AD056F4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29D-96F6-4C2F-9F2F-4D89E691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6602E-3B7C-446F-8A27-409CB519A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FDE59-CCDE-445A-9905-88AFF8EB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A76-73E7-4BD6-B896-6249266E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9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D2C7-058C-4BA5-8C14-EB0C4E65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33128-D3F7-4E2C-BA9A-366881A36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2C9FE-2BCD-41A6-81A0-B97B8B3C1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CC66D-67BC-44FC-8DD7-5B779F051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2C5CB9-408E-480B-8958-3253272B9A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2E085A-2F28-4BE5-B54C-F9674A2C7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29D-96F6-4C2F-9F2F-4D89E691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F922B5-D38E-4E54-971F-04CDCBF7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B302D-9D97-4B34-9ED7-8AFCACD6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A76-73E7-4BD6-B896-6249266E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3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B2E4-E5DD-43E9-A8C5-F1236E7D0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449929-858F-461E-BA8B-3F2A5C0B9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29D-96F6-4C2F-9F2F-4D89E691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FD572C-E68A-48DA-B1AC-0BD28D9A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37B14-E0CD-495C-A8AE-13590C14F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A76-73E7-4BD6-B896-6249266E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7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BA784C-D49D-464B-8A3F-E9C255EC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29D-96F6-4C2F-9F2F-4D89E691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2564F5-AA10-4951-A965-7D8D420F6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DB820-E165-447F-9F4E-EBDE2336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A76-73E7-4BD6-B896-6249266E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8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79F65-DC3D-4F0A-BAEB-9BF51D9A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E0007-8025-47E5-A1E1-573E4AA6C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C4998-DE79-4FEB-97CF-356E63C02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14476-CD1F-4DB9-9E89-47F23ADC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29D-96F6-4C2F-9F2F-4D89E691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7D88B-67EE-433D-BAB0-4DA8A18D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C616A-C633-4912-BB16-E3B38D1A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A76-73E7-4BD6-B896-6249266E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3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6687E-1BD4-4755-99EE-93A0C7FB7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59BDAA-E7DB-4F84-81A4-9FE4AC946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0F7A0-94A9-45A8-B6CF-1EFF8C924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5EBAA-37BB-4804-B4FB-5194B22D2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29D-96F6-4C2F-9F2F-4D89E691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82E9F-FC1B-4980-B62F-B7CFEDF2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854A1-127B-4006-9C64-D68E1DF4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A76-73E7-4BD6-B896-6249266E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84EC75-55CF-4992-B258-993E20F7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51C27-542B-4BB1-B0AF-967D3DBDB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01A07-92D0-4BB2-BC90-4D1ECE437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E929D-96F6-4C2F-9F2F-4D89E6917251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23017-ED65-42E8-A0C4-1064C986A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2C8B4-BA7F-45C4-A873-84B42F2B4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CA76-73E7-4BD6-B896-6249266E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1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B9B6B2-79ED-4CDE-8708-443FEEB66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902" y="2880312"/>
            <a:ext cx="10409822" cy="5486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44401E-99AD-4FF5-89E1-0C8DFFDF8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902" y="1102559"/>
            <a:ext cx="5980835" cy="71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94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Zhang, Nancy</dc:creator>
  <cp:lastModifiedBy>Zhang, Nancy</cp:lastModifiedBy>
  <cp:revision>1</cp:revision>
  <dcterms:created xsi:type="dcterms:W3CDTF">2023-03-13T13:33:27Z</dcterms:created>
  <dcterms:modified xsi:type="dcterms:W3CDTF">2023-03-13T13:34:27Z</dcterms:modified>
</cp:coreProperties>
</file>