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30" d="100"/>
          <a:sy n="230" d="100"/>
        </p:scale>
        <p:origin x="3582" y="3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7" y="548680"/>
            <a:ext cx="8990964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483768" y="25649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21587" y="3645024"/>
            <a:ext cx="360040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10uF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矢印コネクタ 5"/>
          <p:cNvCxnSpPr>
            <a:stCxn id="4" idx="0"/>
          </p:cNvCxnSpPr>
          <p:nvPr/>
        </p:nvCxnSpPr>
        <p:spPr>
          <a:xfrm flipH="1" flipV="1">
            <a:off x="3347864" y="3573016"/>
            <a:ext cx="153743" cy="720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923928" y="2132856"/>
            <a:ext cx="360040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50K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23928" y="2420888"/>
            <a:ext cx="360040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50K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3770185" y="2221433"/>
            <a:ext cx="153744" cy="37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3781037" y="2516234"/>
            <a:ext cx="153744" cy="37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699792" y="5085184"/>
            <a:ext cx="360040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10uF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線矢印コネクタ 13"/>
          <p:cNvCxnSpPr>
            <a:stCxn id="13" idx="0"/>
          </p:cNvCxnSpPr>
          <p:nvPr/>
        </p:nvCxnSpPr>
        <p:spPr>
          <a:xfrm flipH="1" flipV="1">
            <a:off x="2726069" y="5013176"/>
            <a:ext cx="153743" cy="720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211960" y="1124744"/>
            <a:ext cx="432048" cy="18466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1.4mH</a:t>
            </a:r>
            <a:endParaRPr kumimoji="1" lang="ja-JP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 flipV="1">
            <a:off x="4283968" y="908720"/>
            <a:ext cx="152184" cy="2167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305" y="2799072"/>
            <a:ext cx="118751" cy="80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847646" y="3140968"/>
            <a:ext cx="489624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7291752" y="2789312"/>
            <a:ext cx="0" cy="495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818680" y="2789312"/>
            <a:ext cx="473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767" y="3604007"/>
            <a:ext cx="123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円/楕円 20"/>
          <p:cNvSpPr/>
          <p:nvPr/>
        </p:nvSpPr>
        <p:spPr>
          <a:xfrm>
            <a:off x="6588224" y="2564904"/>
            <a:ext cx="936104" cy="13995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06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TED PAN Watanabe Keiji</dc:creator>
  <cp:lastModifiedBy>渡辺 敬治</cp:lastModifiedBy>
  <cp:revision>5</cp:revision>
  <dcterms:created xsi:type="dcterms:W3CDTF">2015-06-01T06:08:35Z</dcterms:created>
  <dcterms:modified xsi:type="dcterms:W3CDTF">2015-06-03T01:46:59Z</dcterms:modified>
</cp:coreProperties>
</file>