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4660"/>
  </p:normalViewPr>
  <p:slideViewPr>
    <p:cSldViewPr>
      <p:cViewPr>
        <p:scale>
          <a:sx n="200" d="100"/>
          <a:sy n="200" d="100"/>
        </p:scale>
        <p:origin x="594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7" y="548680"/>
            <a:ext cx="899096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483768" y="25649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3928" y="2132856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50K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23928" y="2420888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50K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3770185" y="2221433"/>
            <a:ext cx="153744" cy="3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3781037" y="2516234"/>
            <a:ext cx="153744" cy="3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699792" y="5085184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10uF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矢印コネクタ 13"/>
          <p:cNvCxnSpPr>
            <a:stCxn id="13" idx="0"/>
          </p:cNvCxnSpPr>
          <p:nvPr/>
        </p:nvCxnSpPr>
        <p:spPr>
          <a:xfrm flipH="1" flipV="1">
            <a:off x="2726069" y="5013176"/>
            <a:ext cx="153743" cy="720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211960" y="1124744"/>
            <a:ext cx="432048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1.4mH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4283968" y="908720"/>
            <a:ext cx="152184" cy="2167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305" y="2799072"/>
            <a:ext cx="118751" cy="80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847646" y="3140968"/>
            <a:ext cx="489624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7291752" y="2789312"/>
            <a:ext cx="0" cy="495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818680" y="2789312"/>
            <a:ext cx="473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67" y="3604007"/>
            <a:ext cx="123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円/楕円 20"/>
          <p:cNvSpPr/>
          <p:nvPr/>
        </p:nvSpPr>
        <p:spPr>
          <a:xfrm>
            <a:off x="6588224" y="2564904"/>
            <a:ext cx="936104" cy="1399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73" y="1143655"/>
            <a:ext cx="1043141" cy="136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5363691" y="1017107"/>
            <a:ext cx="648072" cy="811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437825" y="2018169"/>
            <a:ext cx="142287" cy="501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5229598" y="1052736"/>
            <a:ext cx="0" cy="16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3511495" y="2749571"/>
            <a:ext cx="2425019" cy="1"/>
          </a:xfrm>
          <a:prstGeom prst="line">
            <a:avLst/>
          </a:prstGeom>
          <a:ln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5936514" y="1997094"/>
            <a:ext cx="0" cy="752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3203848" y="1794225"/>
            <a:ext cx="1689525" cy="914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3203849" y="3201977"/>
            <a:ext cx="432047" cy="407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761546" y="1005300"/>
            <a:ext cx="1394630" cy="1631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0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TED PAN Watanabe Keiji</dc:creator>
  <cp:lastModifiedBy>渡辺 敬治</cp:lastModifiedBy>
  <cp:revision>7</cp:revision>
  <dcterms:created xsi:type="dcterms:W3CDTF">2015-06-01T06:08:35Z</dcterms:created>
  <dcterms:modified xsi:type="dcterms:W3CDTF">2015-06-03T02:15:50Z</dcterms:modified>
</cp:coreProperties>
</file>