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00FF"/>
    <a:srgbClr val="FFC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8" autoAdjust="0"/>
    <p:restoredTop sz="94660"/>
  </p:normalViewPr>
  <p:slideViewPr>
    <p:cSldViewPr snapToGrid="0">
      <p:cViewPr>
        <p:scale>
          <a:sx n="100" d="100"/>
          <a:sy n="100" d="100"/>
        </p:scale>
        <p:origin x="-380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179B03-D590-BFA8-29A1-62104B13C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DA82AB4-4380-C97E-3430-98184930F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F6F535E-A257-E2DA-210A-B7F1DB4A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C04C568-5740-9A0E-7F37-50CD1F837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6B787B4-4FA6-932D-A9E6-C031652C2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53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D96787-1DB0-EEEB-ACFF-90073ACCC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8BF509A-6375-0651-A8A2-EEA03FF07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98F336-202F-CEAB-3840-798796C8F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0DAB07A-38EF-C7E1-6AEA-2DC506669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E921A3-9597-4F58-B367-366068ABB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84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09CAC86-D3F6-BD04-6110-7C04D1A53E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E2EB5BB-13A9-2C3B-18BA-9DD6E9C2A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01763D-622B-56E7-B521-94F5C1931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2428ACA-8F26-53E7-F8FB-38706830C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C75844-83EE-11E6-9B1B-24252B31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32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D81AB6-76B3-4EB2-D92D-044CACDB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4AFD4B-1883-F5C6-271D-0FE53E16F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B83E2E-B843-14D0-3D50-E94000992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228E97-495C-ABF0-769C-0C6492748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677E339-A419-EB41-455B-81926F45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523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FDCB02-0B2B-0FFA-4D0F-F8CB09200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7B8AA8-E3F4-3773-BFD9-7841339DB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810EBB-7F9B-ACB4-4E2F-36EA88F7E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416920-6149-524E-5FF5-0C16CC4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803840-9881-1C0E-52A2-1682DEE6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2179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5EC99-3F76-DE0D-C9E5-3BF01D91D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340F1D-5785-2738-54BA-0A3A3CBD33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077A16A-846F-6AE3-A55E-4C2C9E06B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E6619CA-B522-D5AA-37E0-0E78E90A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23AE293-E9F9-9E50-5E40-C6F36719C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7AF31C6-574C-0E09-9355-9ADE11E0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69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F64BEE-5EDC-F40B-6002-9BFEA5035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2B945CC-15A5-8D62-EB70-4F885D336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87700FB-0BC7-D601-CDC8-9F47A4E30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9ED0C66-B57F-20E5-4822-1CE1018EC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06906BB-A5D6-5974-B7D3-23064CDE4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4309F1B-E298-A564-42EE-F6444CC8B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CB7AB0C-A75F-01F7-A662-D68255488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AABF8CD-D5C5-B4CB-AF86-7BEB01B88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646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1C7E8E-C255-9C53-4DE2-D0D468113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B494C92-D4FD-0E48-F72F-DFDE620A1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0C18F10-52D7-F9B0-6929-9BD39A9D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E6595D5-4114-5E81-11AA-E3874F48A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62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A5E0C58-A734-7B21-8FC5-4D68A9AA5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2E63314-2DD9-12CE-65ED-C22A1027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92DBAFF-A74A-28A1-FECF-DF613775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46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1B57E8-8F4D-0E6B-1012-49842D160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2D75C3-C0F5-B66F-BF33-DA15EAF86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D81D81B-4534-4469-AC2B-F02804B91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C6E52A-9ED7-8146-88DC-9C847A0E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0682E7C-D7F0-5C5C-E34C-6A33935A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B9D30D-5BB9-32B1-A7B3-4C6B1FD4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24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BBEC7C-7C0A-F071-5666-ADACF29A6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7BB29E2-DD59-20A8-E750-908922A30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D266D2E-386B-1610-48AC-35FDC6A1A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5F23818-3B1C-97A5-3F01-F3D5D26A6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4865468-733F-CD22-4397-951FA43E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75ACD3D-FC69-8725-97A1-206639588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754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B86A2A3-02E7-E83E-C2EA-89A47AE5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F10D54C-C9DD-59EF-F2D6-FD5E7DD11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5EDCB5-EE6D-EDF9-759E-51BA2E7FC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1458E-7F43-46A8-A72D-AC3B40F592FA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F43C61-DEC0-23C9-8935-28E51C041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5C0FC2-AE27-713D-48B2-BE844D750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FDBD6-466B-4AEC-A428-1A84121F5D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263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그룹 31">
            <a:extLst>
              <a:ext uri="{FF2B5EF4-FFF2-40B4-BE49-F238E27FC236}">
                <a16:creationId xmlns:a16="http://schemas.microsoft.com/office/drawing/2014/main" id="{88B7A751-AEB4-9122-9FAA-56AD7CFE943A}"/>
              </a:ext>
            </a:extLst>
          </p:cNvPr>
          <p:cNvGrpSpPr/>
          <p:nvPr/>
        </p:nvGrpSpPr>
        <p:grpSpPr>
          <a:xfrm>
            <a:off x="688604" y="1302401"/>
            <a:ext cx="3745970" cy="4253198"/>
            <a:chOff x="1760484" y="1302401"/>
            <a:chExt cx="3745970" cy="4253198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DAD33F70-FA7B-293D-69C9-228EF09663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60484" y="1302401"/>
              <a:ext cx="3745970" cy="425319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3F62731-44F5-3911-9205-55D35180CE06}"/>
                </a:ext>
              </a:extLst>
            </p:cNvPr>
            <p:cNvSpPr txBox="1"/>
            <p:nvPr/>
          </p:nvSpPr>
          <p:spPr>
            <a:xfrm rot="5400000">
              <a:off x="1925010" y="1704340"/>
              <a:ext cx="152286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C171</a:t>
              </a:r>
              <a:endParaRPr lang="ko-KR" altLang="en-US" sz="500" b="1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519833C-C2DE-E91F-2D09-F1C5894D99F5}"/>
                </a:ext>
              </a:extLst>
            </p:cNvPr>
            <p:cNvSpPr txBox="1"/>
            <p:nvPr/>
          </p:nvSpPr>
          <p:spPr>
            <a:xfrm rot="5400000">
              <a:off x="2276195" y="1675627"/>
              <a:ext cx="152286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C180</a:t>
              </a:r>
              <a:endParaRPr lang="ko-KR" altLang="en-US" sz="500" b="1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68D2EF0-998A-09F6-68D7-0F670D4CABDD}"/>
                </a:ext>
              </a:extLst>
            </p:cNvPr>
            <p:cNvSpPr txBox="1"/>
            <p:nvPr/>
          </p:nvSpPr>
          <p:spPr>
            <a:xfrm rot="5400000">
              <a:off x="4049772" y="2200136"/>
              <a:ext cx="152286" cy="769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C169</a:t>
              </a:r>
              <a:endParaRPr lang="ko-KR" altLang="en-US" sz="500" b="1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FC11D32-E37E-85A3-0B16-020888DD88B8}"/>
                </a:ext>
              </a:extLst>
            </p:cNvPr>
            <p:cNvSpPr txBox="1"/>
            <p:nvPr/>
          </p:nvSpPr>
          <p:spPr>
            <a:xfrm rot="5400000">
              <a:off x="4529064" y="2200136"/>
              <a:ext cx="152286" cy="769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R246</a:t>
              </a:r>
              <a:endParaRPr lang="ko-KR" altLang="en-US" sz="500" b="1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3F824DE-A560-F451-A3C1-9D5A9A109AF1}"/>
                </a:ext>
              </a:extLst>
            </p:cNvPr>
            <p:cNvSpPr txBox="1"/>
            <p:nvPr/>
          </p:nvSpPr>
          <p:spPr>
            <a:xfrm>
              <a:off x="4322732" y="2555635"/>
              <a:ext cx="152286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R276</a:t>
              </a:r>
              <a:endParaRPr lang="ko-KR" altLang="en-US" sz="500" b="1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F34EEF5-E680-F338-E206-8A88C33356E8}"/>
                </a:ext>
              </a:extLst>
            </p:cNvPr>
            <p:cNvSpPr txBox="1"/>
            <p:nvPr/>
          </p:nvSpPr>
          <p:spPr>
            <a:xfrm>
              <a:off x="2237723" y="2200136"/>
              <a:ext cx="152286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C189</a:t>
              </a:r>
              <a:endParaRPr lang="ko-KR" altLang="en-US" sz="500" b="1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E84928-1D6B-5131-3C5A-016F9EAA60E2}"/>
                </a:ext>
              </a:extLst>
            </p:cNvPr>
            <p:cNvSpPr txBox="1"/>
            <p:nvPr/>
          </p:nvSpPr>
          <p:spPr>
            <a:xfrm>
              <a:off x="2204589" y="2414379"/>
              <a:ext cx="152286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C172</a:t>
              </a:r>
              <a:endParaRPr lang="ko-KR" altLang="en-US" sz="500" b="1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83E6B19-2E00-8598-B4C1-19C2A96C9D56}"/>
                </a:ext>
              </a:extLst>
            </p:cNvPr>
            <p:cNvSpPr txBox="1"/>
            <p:nvPr/>
          </p:nvSpPr>
          <p:spPr>
            <a:xfrm rot="5400000">
              <a:off x="4786735" y="2200136"/>
              <a:ext cx="152286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C170</a:t>
              </a:r>
              <a:endParaRPr lang="ko-KR" altLang="en-US" sz="500" b="1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B004998-5E18-77F9-3999-65231DD575FF}"/>
                </a:ext>
              </a:extLst>
            </p:cNvPr>
            <p:cNvSpPr txBox="1"/>
            <p:nvPr/>
          </p:nvSpPr>
          <p:spPr>
            <a:xfrm rot="5400000">
              <a:off x="4275366" y="3024207"/>
              <a:ext cx="152286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R248</a:t>
              </a:r>
              <a:endParaRPr lang="ko-KR" altLang="en-US" sz="500" b="1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E2EE04B-FEA5-73DC-0460-CE65330ECA4B}"/>
                </a:ext>
              </a:extLst>
            </p:cNvPr>
            <p:cNvSpPr txBox="1"/>
            <p:nvPr/>
          </p:nvSpPr>
          <p:spPr>
            <a:xfrm rot="5400000">
              <a:off x="4049773" y="3104767"/>
              <a:ext cx="152286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R247</a:t>
              </a:r>
              <a:endParaRPr lang="ko-KR" altLang="en-US" sz="500" b="1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48DAE42-008C-B07D-3229-5D9C3D44CC71}"/>
                </a:ext>
              </a:extLst>
            </p:cNvPr>
            <p:cNvSpPr txBox="1"/>
            <p:nvPr/>
          </p:nvSpPr>
          <p:spPr>
            <a:xfrm rot="5400000">
              <a:off x="4433242" y="2871921"/>
              <a:ext cx="152286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C173</a:t>
              </a:r>
              <a:endParaRPr lang="ko-KR" altLang="en-US" sz="500" b="1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E7AA537-4006-07A8-71A9-A4586AC73859}"/>
                </a:ext>
              </a:extLst>
            </p:cNvPr>
            <p:cNvSpPr txBox="1"/>
            <p:nvPr/>
          </p:nvSpPr>
          <p:spPr>
            <a:xfrm rot="5400000">
              <a:off x="5145213" y="2413578"/>
              <a:ext cx="152286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C165</a:t>
              </a:r>
            </a:p>
            <a:p>
              <a:r>
                <a:rPr lang="en-US" altLang="ko-KR" sz="500" b="1"/>
                <a:t>C164</a:t>
              </a:r>
            </a:p>
            <a:p>
              <a:r>
                <a:rPr lang="en-US" altLang="ko-KR" sz="500" b="1"/>
                <a:t>C166</a:t>
              </a:r>
              <a:endParaRPr lang="ko-KR" altLang="en-US" sz="500" b="1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DADCF6E-FC58-140D-1C08-1476B666B9B4}"/>
                </a:ext>
              </a:extLst>
            </p:cNvPr>
            <p:cNvSpPr txBox="1"/>
            <p:nvPr/>
          </p:nvSpPr>
          <p:spPr>
            <a:xfrm rot="5400000">
              <a:off x="4722373" y="2943722"/>
              <a:ext cx="160971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500" b="1"/>
                <a:t>R249</a:t>
              </a:r>
              <a:endParaRPr lang="ko-KR" altLang="en-US" sz="500" b="1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F82C29D-84FB-1C0D-0F00-16AD5359CE4F}"/>
                </a:ext>
              </a:extLst>
            </p:cNvPr>
            <p:cNvSpPr txBox="1"/>
            <p:nvPr/>
          </p:nvSpPr>
          <p:spPr>
            <a:xfrm>
              <a:off x="4797603" y="3322051"/>
              <a:ext cx="152286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R257</a:t>
              </a:r>
              <a:endParaRPr lang="ko-KR" altLang="en-US" sz="500" b="1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1C01910-4CF4-3CA6-B560-420BDE343FF9}"/>
                </a:ext>
              </a:extLst>
            </p:cNvPr>
            <p:cNvSpPr txBox="1"/>
            <p:nvPr/>
          </p:nvSpPr>
          <p:spPr>
            <a:xfrm>
              <a:off x="3498889" y="1457914"/>
              <a:ext cx="105798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L13</a:t>
              </a:r>
              <a:endParaRPr lang="ko-KR" altLang="en-US" sz="500" b="1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2CED5BE-D041-56D9-9BC0-267FBBC768E2}"/>
                </a:ext>
              </a:extLst>
            </p:cNvPr>
            <p:cNvSpPr txBox="1"/>
            <p:nvPr/>
          </p:nvSpPr>
          <p:spPr>
            <a:xfrm>
              <a:off x="3925165" y="1451286"/>
              <a:ext cx="121828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500" b="1"/>
                <a:t>D12</a:t>
              </a:r>
              <a:endParaRPr lang="ko-KR" altLang="en-US" sz="500" b="1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21394DEB-B5B0-C96E-2FEF-02BE713ACDE0}"/>
              </a:ext>
            </a:extLst>
          </p:cNvPr>
          <p:cNvSpPr txBox="1"/>
          <p:nvPr/>
        </p:nvSpPr>
        <p:spPr>
          <a:xfrm>
            <a:off x="284480" y="325120"/>
            <a:ext cx="253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□ </a:t>
            </a:r>
            <a:r>
              <a:rPr lang="en-US" altLang="ko-KR"/>
              <a:t>TPS923652 PCB DG</a:t>
            </a:r>
            <a:endParaRPr lang="ko-KR" altLang="en-US"/>
          </a:p>
        </p:txBody>
      </p: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811905B5-4ED7-F1B1-64E5-5AD6CFDD59BA}"/>
              </a:ext>
            </a:extLst>
          </p:cNvPr>
          <p:cNvGrpSpPr/>
          <p:nvPr/>
        </p:nvGrpSpPr>
        <p:grpSpPr>
          <a:xfrm>
            <a:off x="5164847" y="2901708"/>
            <a:ext cx="6478249" cy="2911749"/>
            <a:chOff x="5025147" y="1574336"/>
            <a:chExt cx="6478249" cy="2911749"/>
          </a:xfrm>
        </p:grpSpPr>
        <p:pic>
          <p:nvPicPr>
            <p:cNvPr id="30" name="그림 29">
              <a:extLst>
                <a:ext uri="{FF2B5EF4-FFF2-40B4-BE49-F238E27FC236}">
                  <a16:creationId xmlns:a16="http://schemas.microsoft.com/office/drawing/2014/main" id="{AD22E80A-81FB-D12E-66E5-EC98DDD40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25147" y="1639272"/>
              <a:ext cx="6478249" cy="2846813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E7AE4BB-9554-EA91-EDA0-F8D3DABF6E9A}"/>
                </a:ext>
              </a:extLst>
            </p:cNvPr>
            <p:cNvSpPr txBox="1"/>
            <p:nvPr/>
          </p:nvSpPr>
          <p:spPr>
            <a:xfrm>
              <a:off x="5480126" y="1574336"/>
              <a:ext cx="61587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" b="1"/>
                <a:t>12V~ 16.8V</a:t>
              </a:r>
              <a:endParaRPr lang="ko-KR" altLang="en-US" sz="600" b="1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7FA229C-2A2F-8F1F-7B10-99DB7E73F340}"/>
              </a:ext>
            </a:extLst>
          </p:cNvPr>
          <p:cNvSpPr txBox="1"/>
          <p:nvPr/>
        </p:nvSpPr>
        <p:spPr>
          <a:xfrm>
            <a:off x="5176662" y="296731"/>
            <a:ext cx="6096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en-US" altLang="ko-KR" sz="1000"/>
              <a:t>Issue : </a:t>
            </a:r>
            <a:r>
              <a:rPr lang="ko-KR" altLang="en-US" sz="1000"/>
              <a:t>The switching noise generated in the currently designed PCB is affecting other logic, so I would like to modify it with Ti's guide in the next </a:t>
            </a:r>
            <a:r>
              <a:rPr lang="en-US" altLang="ko-KR" sz="1000"/>
              <a:t>step </a:t>
            </a:r>
            <a:r>
              <a:rPr lang="ko-KR" altLang="en-US" sz="1000"/>
              <a:t>PCB version.</a:t>
            </a:r>
            <a:endParaRPr lang="en-US" altLang="ko-KR" sz="1000"/>
          </a:p>
          <a:p>
            <a:pPr marL="228600" indent="-228600">
              <a:buAutoNum type="arabicPeriod"/>
            </a:pPr>
            <a:endParaRPr lang="en-US" altLang="ko-KR" sz="1000"/>
          </a:p>
          <a:p>
            <a:pPr marL="228600" indent="-228600">
              <a:buAutoNum type="arabicPeriod"/>
            </a:pPr>
            <a:r>
              <a:rPr lang="ko-KR" altLang="en-US" sz="1000"/>
              <a:t>Requests</a:t>
            </a:r>
            <a:r>
              <a:rPr lang="en-US" altLang="ko-KR" sz="1000"/>
              <a:t>: May I have your </a:t>
            </a:r>
            <a:r>
              <a:rPr lang="ko-KR" altLang="en-US" sz="1000"/>
              <a:t>recommended values ​​for</a:t>
            </a:r>
            <a:endParaRPr lang="en-US" altLang="ko-KR" sz="1000"/>
          </a:p>
          <a:p>
            <a:r>
              <a:rPr lang="en-US" altLang="ko-KR" sz="1000"/>
              <a:t>     -</a:t>
            </a:r>
            <a:r>
              <a:rPr lang="ko-KR" altLang="en-US" sz="1000"/>
              <a:t> R_COMP, C_COMP, C_D</a:t>
            </a:r>
            <a:r>
              <a:rPr lang="en-US" altLang="ko-KR" sz="1000"/>
              <a:t>A</a:t>
            </a:r>
            <a:r>
              <a:rPr lang="ko-KR" altLang="en-US" sz="1000"/>
              <a:t>MP</a:t>
            </a:r>
            <a:endParaRPr lang="en-US" altLang="ko-KR" sz="1000"/>
          </a:p>
          <a:p>
            <a:r>
              <a:rPr lang="ko-KR" altLang="en-US" sz="1000"/>
              <a:t>     </a:t>
            </a:r>
            <a:r>
              <a:rPr lang="en-US" altLang="ko-KR" sz="1000"/>
              <a:t>- </a:t>
            </a:r>
            <a:r>
              <a:rPr lang="ko-KR" altLang="en-US" sz="1000"/>
              <a:t>R_SENS, C_SENS.2. </a:t>
            </a:r>
            <a:endParaRPr lang="en-US" altLang="ko-KR" sz="1000"/>
          </a:p>
          <a:p>
            <a:endParaRPr lang="en-US" altLang="ko-KR" sz="1000"/>
          </a:p>
          <a:p>
            <a:r>
              <a:rPr lang="en-US" altLang="ko-KR" sz="1000"/>
              <a:t>3. Our design spec</a:t>
            </a:r>
          </a:p>
          <a:p>
            <a:r>
              <a:rPr lang="en-US" altLang="ko-KR" sz="1000"/>
              <a:t>   - </a:t>
            </a:r>
            <a:r>
              <a:rPr lang="ko-KR" altLang="en-US" sz="1000"/>
              <a:t>Vin: 12~16.8V. </a:t>
            </a:r>
            <a:endParaRPr lang="en-US" altLang="ko-KR" sz="1000"/>
          </a:p>
          <a:p>
            <a:r>
              <a:rPr lang="en-US" altLang="ko-KR" sz="1000"/>
              <a:t>   - </a:t>
            </a:r>
            <a:r>
              <a:rPr lang="ko-KR" altLang="en-US" sz="1000"/>
              <a:t>Vout: 40V. </a:t>
            </a:r>
            <a:endParaRPr lang="en-US" altLang="ko-KR" sz="1000"/>
          </a:p>
          <a:p>
            <a:r>
              <a:rPr lang="en-US" altLang="ko-KR" sz="1000"/>
              <a:t>   - </a:t>
            </a:r>
            <a:r>
              <a:rPr lang="ko-KR" altLang="en-US" sz="1000"/>
              <a:t>The output current is </a:t>
            </a:r>
            <a:r>
              <a:rPr lang="en-US" altLang="ko-KR" sz="1000"/>
              <a:t>under</a:t>
            </a:r>
            <a:r>
              <a:rPr lang="ko-KR" altLang="en-US" sz="1000"/>
              <a:t> 100mA excluding the output capacitor charging current, </a:t>
            </a:r>
            <a:endParaRPr lang="en-US" altLang="ko-KR" sz="1000"/>
          </a:p>
          <a:p>
            <a:r>
              <a:rPr lang="en-US" altLang="ko-KR" sz="1000"/>
              <a:t>      </a:t>
            </a:r>
            <a:r>
              <a:rPr lang="ko-KR" altLang="en-US" sz="1000"/>
              <a:t>and there is no need for current limit.</a:t>
            </a:r>
          </a:p>
        </p:txBody>
      </p:sp>
    </p:spTree>
    <p:extLst>
      <p:ext uri="{BB962C8B-B14F-4D97-AF65-F5344CB8AC3E}">
        <p14:creationId xmlns:p14="http://schemas.microsoft.com/office/powerpoint/2010/main" val="1224451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137</Words>
  <Application>Microsoft Office PowerPoint</Application>
  <PresentationFormat>와이드스크린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LG</dc:creator>
  <cp:lastModifiedBy>LG</cp:lastModifiedBy>
  <cp:revision>8</cp:revision>
  <dcterms:created xsi:type="dcterms:W3CDTF">2024-07-25T10:31:40Z</dcterms:created>
  <dcterms:modified xsi:type="dcterms:W3CDTF">2024-07-25T12:12:55Z</dcterms:modified>
</cp:coreProperties>
</file>